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31"/>
  </p:notesMasterIdLst>
  <p:sldIdLst>
    <p:sldId id="322" r:id="rId3"/>
    <p:sldId id="256" r:id="rId4"/>
    <p:sldId id="257" r:id="rId5"/>
    <p:sldId id="312" r:id="rId6"/>
    <p:sldId id="313" r:id="rId7"/>
    <p:sldId id="314" r:id="rId8"/>
    <p:sldId id="315" r:id="rId9"/>
    <p:sldId id="31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17" r:id="rId20"/>
    <p:sldId id="273" r:id="rId21"/>
    <p:sldId id="274" r:id="rId22"/>
    <p:sldId id="318" r:id="rId23"/>
    <p:sldId id="276" r:id="rId24"/>
    <p:sldId id="272" r:id="rId25"/>
    <p:sldId id="319" r:id="rId26"/>
    <p:sldId id="320" r:id="rId27"/>
    <p:sldId id="321" r:id="rId28"/>
    <p:sldId id="275" r:id="rId29"/>
    <p:sldId id="311" r:id="rId30"/>
  </p:sldIdLst>
  <p:sldSz cx="10085388" cy="683895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urgette" panose="020B0604020202020204" charset="0"/>
      <p:regular r:id="rId36"/>
    </p:embeddedFont>
    <p:embeddedFont>
      <p:font typeface="Source Sans Pro" panose="020B0503030403020204" pitchFamily="34" charset="0"/>
      <p:regular r:id="rId37"/>
      <p:bold r:id="rId38"/>
      <p:italic r:id="rId39"/>
      <p:boldItalic r:id="rId40"/>
    </p:embeddedFont>
    <p:embeddedFont>
      <p:font typeface="Source Sans Pro Black" panose="020B0803030403020204" pitchFamily="34" charset="0"/>
      <p:bold r:id="rId41"/>
      <p:boldItalic r:id="rId42"/>
    </p:embeddedFont>
    <p:embeddedFont>
      <p:font typeface="Source Sans Pro Light" panose="020B0403030403020204" pitchFamily="34" charset="0"/>
      <p:regular r:id="rId43"/>
      <p:bold r:id="rId44"/>
      <p:italic r:id="rId45"/>
      <p:boldItalic r:id="rId46"/>
    </p:embeddedFont>
    <p:embeddedFont>
      <p:font typeface="Source Sans Pro SemiBold" panose="020B0603030403020204" pitchFamily="34" charset="0"/>
      <p:regular r:id="rId47"/>
      <p:bold r:id="rId48"/>
      <p:italic r:id="rId49"/>
      <p:boldItalic r:id="rId50"/>
    </p:embeddedFont>
    <p:embeddedFont>
      <p:font typeface="Source Serif Pro" panose="02040603050405020204" pitchFamily="18" charset="0"/>
      <p:regular r:id="rId51"/>
      <p:bold r:id="rId52"/>
      <p:italic r:id="rId53"/>
      <p:boldItalic r:id="rId54"/>
    </p:embeddedFont>
    <p:embeddedFont>
      <p:font typeface="Source Serif Pro Light" panose="02040303050405020204" pitchFamily="18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177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8" roundtripDataSignature="AMtx7mgAD+TPW/LJQjSWWV5KvjLKSySO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267AFC-CB92-460D-BE9C-431D052F2F37}">
  <a:tblStyle styleId="{22267AFC-CB92-460D-BE9C-431D052F2F3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47" autoAdjust="0"/>
  </p:normalViewPr>
  <p:slideViewPr>
    <p:cSldViewPr snapToGrid="0">
      <p:cViewPr varScale="1">
        <p:scale>
          <a:sx n="77" d="100"/>
          <a:sy n="77" d="100"/>
        </p:scale>
        <p:origin x="1392" y="67"/>
      </p:cViewPr>
      <p:guideLst>
        <p:guide orient="horz" pos="2154"/>
        <p:guide pos="31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88" Type="http://customschemas.google.com/relationships/presentationmetadata" Target="meta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90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8" name="Google Shape;2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685800"/>
            <a:ext cx="505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cba17cea92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gcba17cea92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685800"/>
            <a:ext cx="505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cba17cea92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gcba17cea92_2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gcba17cea92_2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cba17cea92_2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cba17cea9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ba17cea92_2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cba17cea92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cba17cea92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gcba17cea92_2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Examples: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Others: </a:t>
            </a:r>
            <a:r>
              <a:rPr lang="en-GB" b="1"/>
              <a:t>photovoltaic </a:t>
            </a:r>
            <a:r>
              <a:rPr lang="en-GB" b="0"/>
              <a:t>(mostly the case)</a:t>
            </a:r>
            <a:r>
              <a:rPr lang="en-GB"/>
              <a:t>, renewables, </a:t>
            </a: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micro-scale liquefaction processes using purification and biogas upgrading.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Innovative energy infrastructure: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Gyöngyös</a:t>
            </a: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/>
              <a:t>use of geothermal energy and power generating steam turbine;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Visaginas</a:t>
            </a:r>
            <a:r>
              <a:rPr lang="en-GB"/>
              <a:t>Installation of CHP (Combined Heat and Power), which uses woodchips material;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Sztum:</a:t>
            </a: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/>
              <a:t>sewage tratment plant RES-powered; use of water &amp; sewage networks as an energy storage;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Samso: </a:t>
            </a: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micro-scale liquefaction processes using purification and biogas upgrading, biomethane liquefaction;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Coventry: </a:t>
            </a: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 solar PV integrated electric charging hubs;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b="1"/>
              <a:t>Castel San Pietro Terme: </a:t>
            </a:r>
            <a:r>
              <a:rPr lang="en-GB"/>
              <a:t>sustainable mobility of industrial district </a:t>
            </a:r>
            <a:endParaRPr/>
          </a:p>
        </p:txBody>
      </p:sp>
      <p:sp>
        <p:nvSpPr>
          <p:cNvPr id="543" name="Google Shape;543;gcba17cea92_2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cad114a98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cad114a98e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CEE: beneficiary with largest population &gt; Rijeka (Croatia), with 128,000 inhabitants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NC&amp;WE: beneficiary with largest population &gt; Shaerbeek (Belgium) with 1,200,000 inhabitants (Grouping)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SE: beneficiary with largest population &gt; Malaga (Spain) with 574,654 inhabitants</a:t>
            </a:r>
            <a:endParaRPr>
              <a:highlight>
                <a:srgbClr val="FFFF00"/>
              </a:highlight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highlight>
                <a:srgbClr val="FFFF00"/>
              </a:highlight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highlight>
                  <a:srgbClr val="FFFF00"/>
                </a:highlight>
              </a:rPr>
              <a:t>Beneficiaries with less than 100.000 inhabitants</a:t>
            </a:r>
            <a:endParaRPr>
              <a:highlight>
                <a:srgbClr val="FFFF00"/>
              </a:highlight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highlight>
                  <a:srgbClr val="FFFF00"/>
                </a:highlight>
              </a:rPr>
              <a:t>CEE: 9/11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highlight>
                  <a:srgbClr val="FFFF00"/>
                </a:highlight>
              </a:rPr>
              <a:t>NC&amp;WE: 5/11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highlight>
                  <a:srgbClr val="FFFF00"/>
                </a:highlight>
              </a:rPr>
              <a:t>SE: 4/8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66" name="Google Shape;566;gcad114a98e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1" name="Google Shape;67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9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314" name="Google Shape;31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1" name="Google Shape;74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3" name="Google Shape;773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3" name="Google Shape;81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5" name="Google Shape;5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6" name="Google Shape;5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6" name="Google Shape;5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57" name="Google Shape;155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685800"/>
            <a:ext cx="505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685800"/>
            <a:ext cx="505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685800"/>
            <a:ext cx="505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685800"/>
            <a:ext cx="505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>
                <a:solidFill>
                  <a:srgbClr val="1D1B1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Provide technical, legal and financial expertise to deliver at least </a:t>
            </a:r>
            <a:r>
              <a:rPr lang="en-GB" sz="1400" b="1">
                <a:solidFill>
                  <a:srgbClr val="0069C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225 investment concepts in the EU</a:t>
            </a:r>
            <a:r>
              <a:rPr lang="en-GB" sz="1400"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GB" sz="1200">
                <a:solidFill>
                  <a:srgbClr val="1D1B1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which should </a:t>
            </a:r>
            <a:r>
              <a:rPr lang="en-GB" sz="1400" b="1">
                <a:solidFill>
                  <a:srgbClr val="0069C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trigger more than € 320 million of public and private investment.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b="1">
              <a:solidFill>
                <a:srgbClr val="0069C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>
                <a:solidFill>
                  <a:srgbClr val="1D1B1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Build capacity of at least </a:t>
            </a:r>
            <a:r>
              <a:rPr lang="en-GB" sz="1400" b="1">
                <a:solidFill>
                  <a:srgbClr val="0069C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450 public authority staff</a:t>
            </a:r>
            <a:r>
              <a:rPr lang="en-GB" sz="1400">
                <a:solidFill>
                  <a:srgbClr val="00528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GB" sz="1200">
                <a:solidFill>
                  <a:srgbClr val="1D1B1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develop substantial project pipelines.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>
                <a:solidFill>
                  <a:srgbClr val="1D1B1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>
                <a:solidFill>
                  <a:srgbClr val="1D1B1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Facilitate </a:t>
            </a:r>
            <a:r>
              <a:rPr lang="en-GB" sz="1400" b="1">
                <a:solidFill>
                  <a:srgbClr val="0069C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access for municipalities to private finance, EU funding streams and similar facilities and advisory services</a:t>
            </a:r>
            <a:r>
              <a:rPr lang="en-GB" sz="1400" b="1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GB" sz="1200">
                <a:solidFill>
                  <a:srgbClr val="1D1B1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realise and amplify the expected investments, especially for small and medium-sized municipalities.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rgbClr val="1D1B1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>
                <a:solidFill>
                  <a:srgbClr val="1D1B1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 successful investment concepts and knowledge generated to </a:t>
            </a:r>
            <a:r>
              <a:rPr lang="en-GB" sz="1400" b="1">
                <a:solidFill>
                  <a:srgbClr val="0069C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reach out to more than 9 000 cities and communities</a:t>
            </a:r>
            <a:r>
              <a:rPr lang="en-GB" sz="1200">
                <a:solidFill>
                  <a:srgbClr val="1D1B1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encouraging replication and catalysing further action across Europe.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cad114a98e_2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gcad114a98e_2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cad114a98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gcad114a9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1"/>
          <p:cNvSpPr txBox="1">
            <a:spLocks noGrp="1"/>
          </p:cNvSpPr>
          <p:nvPr>
            <p:ph type="title"/>
          </p:nvPr>
        </p:nvSpPr>
        <p:spPr>
          <a:xfrm>
            <a:off x="504270" y="273875"/>
            <a:ext cx="907684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body" idx="1"/>
          </p:nvPr>
        </p:nvSpPr>
        <p:spPr>
          <a:xfrm>
            <a:off x="504270" y="1595755"/>
            <a:ext cx="9076849" cy="4513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51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51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504270" y="273875"/>
            <a:ext cx="907684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2785999" y="-685974"/>
            <a:ext cx="4513391" cy="907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6406925" y="1931759"/>
            <a:ext cx="5817856" cy="250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1317830" y="-487157"/>
            <a:ext cx="5817856" cy="733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5"/>
          <p:cNvSpPr txBox="1">
            <a:spLocks noGrp="1"/>
          </p:cNvSpPr>
          <p:nvPr>
            <p:ph type="title"/>
          </p:nvPr>
        </p:nvSpPr>
        <p:spPr>
          <a:xfrm>
            <a:off x="504270" y="273875"/>
            <a:ext cx="907684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55"/>
          <p:cNvSpPr txBox="1">
            <a:spLocks noGrp="1"/>
          </p:cNvSpPr>
          <p:nvPr>
            <p:ph type="body" idx="1"/>
          </p:nvPr>
        </p:nvSpPr>
        <p:spPr>
          <a:xfrm>
            <a:off x="504270" y="1595755"/>
            <a:ext cx="9076849" cy="4513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55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55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55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4"/>
          <p:cNvSpPr txBox="1">
            <a:spLocks noGrp="1"/>
          </p:cNvSpPr>
          <p:nvPr>
            <p:ph type="ctrTitle"/>
          </p:nvPr>
        </p:nvSpPr>
        <p:spPr>
          <a:xfrm>
            <a:off x="756404" y="2124507"/>
            <a:ext cx="8572580" cy="1465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64"/>
          <p:cNvSpPr txBox="1">
            <a:spLocks noGrp="1"/>
          </p:cNvSpPr>
          <p:nvPr>
            <p:ph type="subTitle" idx="1"/>
          </p:nvPr>
        </p:nvSpPr>
        <p:spPr>
          <a:xfrm>
            <a:off x="1512808" y="3875405"/>
            <a:ext cx="7059772" cy="174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64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64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64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5"/>
          <p:cNvSpPr txBox="1">
            <a:spLocks noGrp="1"/>
          </p:cNvSpPr>
          <p:nvPr>
            <p:ph type="title"/>
          </p:nvPr>
        </p:nvSpPr>
        <p:spPr>
          <a:xfrm>
            <a:off x="504825" y="274638"/>
            <a:ext cx="9075738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6"/>
          <p:cNvSpPr txBox="1">
            <a:spLocks noGrp="1"/>
          </p:cNvSpPr>
          <p:nvPr>
            <p:ph type="title"/>
          </p:nvPr>
        </p:nvSpPr>
        <p:spPr>
          <a:xfrm>
            <a:off x="796676" y="4394659"/>
            <a:ext cx="8572580" cy="1358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66"/>
          <p:cNvSpPr txBox="1">
            <a:spLocks noGrp="1"/>
          </p:cNvSpPr>
          <p:nvPr>
            <p:ph type="body" idx="1"/>
          </p:nvPr>
        </p:nvSpPr>
        <p:spPr>
          <a:xfrm>
            <a:off x="796676" y="2898639"/>
            <a:ext cx="8572580" cy="149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66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66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66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7"/>
          <p:cNvSpPr txBox="1">
            <a:spLocks noGrp="1"/>
          </p:cNvSpPr>
          <p:nvPr>
            <p:ph type="title"/>
          </p:nvPr>
        </p:nvSpPr>
        <p:spPr>
          <a:xfrm>
            <a:off x="504270" y="273875"/>
            <a:ext cx="907684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67"/>
          <p:cNvSpPr txBox="1">
            <a:spLocks noGrp="1"/>
          </p:cNvSpPr>
          <p:nvPr>
            <p:ph type="body" idx="1"/>
          </p:nvPr>
        </p:nvSpPr>
        <p:spPr>
          <a:xfrm>
            <a:off x="556798" y="1591006"/>
            <a:ext cx="4920129" cy="45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67"/>
          <p:cNvSpPr txBox="1">
            <a:spLocks noGrp="1"/>
          </p:cNvSpPr>
          <p:nvPr>
            <p:ph type="body" idx="2"/>
          </p:nvPr>
        </p:nvSpPr>
        <p:spPr>
          <a:xfrm>
            <a:off x="5645016" y="1591006"/>
            <a:ext cx="4921880" cy="45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67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67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67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8"/>
          <p:cNvSpPr txBox="1">
            <a:spLocks noGrp="1"/>
          </p:cNvSpPr>
          <p:nvPr>
            <p:ph type="title"/>
          </p:nvPr>
        </p:nvSpPr>
        <p:spPr>
          <a:xfrm>
            <a:off x="504270" y="273875"/>
            <a:ext cx="907684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68"/>
          <p:cNvSpPr txBox="1">
            <a:spLocks noGrp="1"/>
          </p:cNvSpPr>
          <p:nvPr>
            <p:ph type="body" idx="1"/>
          </p:nvPr>
        </p:nvSpPr>
        <p:spPr>
          <a:xfrm>
            <a:off x="504269" y="1530849"/>
            <a:ext cx="4456131" cy="63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68"/>
          <p:cNvSpPr txBox="1">
            <a:spLocks noGrp="1"/>
          </p:cNvSpPr>
          <p:nvPr>
            <p:ph type="body" idx="2"/>
          </p:nvPr>
        </p:nvSpPr>
        <p:spPr>
          <a:xfrm>
            <a:off x="504269" y="2168834"/>
            <a:ext cx="4456131" cy="394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68"/>
          <p:cNvSpPr txBox="1">
            <a:spLocks noGrp="1"/>
          </p:cNvSpPr>
          <p:nvPr>
            <p:ph type="body" idx="3"/>
          </p:nvPr>
        </p:nvSpPr>
        <p:spPr>
          <a:xfrm>
            <a:off x="5123237" y="1530849"/>
            <a:ext cx="4457882" cy="63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68"/>
          <p:cNvSpPr txBox="1">
            <a:spLocks noGrp="1"/>
          </p:cNvSpPr>
          <p:nvPr>
            <p:ph type="body" idx="4"/>
          </p:nvPr>
        </p:nvSpPr>
        <p:spPr>
          <a:xfrm>
            <a:off x="5123237" y="2168834"/>
            <a:ext cx="4457882" cy="394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68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68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68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9"/>
          <p:cNvSpPr txBox="1">
            <a:spLocks noGrp="1"/>
          </p:cNvSpPr>
          <p:nvPr>
            <p:ph type="title"/>
          </p:nvPr>
        </p:nvSpPr>
        <p:spPr>
          <a:xfrm>
            <a:off x="504270" y="273875"/>
            <a:ext cx="907684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69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69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69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0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70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70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2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1"/>
          <p:cNvSpPr txBox="1">
            <a:spLocks noGrp="1"/>
          </p:cNvSpPr>
          <p:nvPr>
            <p:ph type="title"/>
          </p:nvPr>
        </p:nvSpPr>
        <p:spPr>
          <a:xfrm>
            <a:off x="504270" y="272292"/>
            <a:ext cx="3318023" cy="115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71"/>
          <p:cNvSpPr txBox="1">
            <a:spLocks noGrp="1"/>
          </p:cNvSpPr>
          <p:nvPr>
            <p:ph type="body" idx="1"/>
          </p:nvPr>
        </p:nvSpPr>
        <p:spPr>
          <a:xfrm>
            <a:off x="3943107" y="272292"/>
            <a:ext cx="5638012" cy="583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71"/>
          <p:cNvSpPr txBox="1">
            <a:spLocks noGrp="1"/>
          </p:cNvSpPr>
          <p:nvPr>
            <p:ph type="body" idx="2"/>
          </p:nvPr>
        </p:nvSpPr>
        <p:spPr>
          <a:xfrm>
            <a:off x="504270" y="1431114"/>
            <a:ext cx="3318023" cy="467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71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71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71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2"/>
          <p:cNvSpPr txBox="1">
            <a:spLocks noGrp="1"/>
          </p:cNvSpPr>
          <p:nvPr>
            <p:ph type="title"/>
          </p:nvPr>
        </p:nvSpPr>
        <p:spPr>
          <a:xfrm>
            <a:off x="1976807" y="4787265"/>
            <a:ext cx="6051233" cy="5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72"/>
          <p:cNvSpPr>
            <a:spLocks noGrp="1"/>
          </p:cNvSpPr>
          <p:nvPr>
            <p:ph type="pic" idx="2"/>
          </p:nvPr>
        </p:nvSpPr>
        <p:spPr>
          <a:xfrm>
            <a:off x="1976807" y="611073"/>
            <a:ext cx="6051233" cy="410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72"/>
          <p:cNvSpPr txBox="1">
            <a:spLocks noGrp="1"/>
          </p:cNvSpPr>
          <p:nvPr>
            <p:ph type="body" idx="1"/>
          </p:nvPr>
        </p:nvSpPr>
        <p:spPr>
          <a:xfrm>
            <a:off x="1976807" y="5352429"/>
            <a:ext cx="6051233" cy="80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72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72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72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3"/>
          <p:cNvSpPr txBox="1">
            <a:spLocks noGrp="1"/>
          </p:cNvSpPr>
          <p:nvPr>
            <p:ph type="title"/>
          </p:nvPr>
        </p:nvSpPr>
        <p:spPr>
          <a:xfrm>
            <a:off x="504270" y="273875"/>
            <a:ext cx="907684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73"/>
          <p:cNvSpPr txBox="1">
            <a:spLocks noGrp="1"/>
          </p:cNvSpPr>
          <p:nvPr>
            <p:ph type="body" idx="1"/>
          </p:nvPr>
        </p:nvSpPr>
        <p:spPr>
          <a:xfrm rot="5400000">
            <a:off x="2785999" y="-685974"/>
            <a:ext cx="4513391" cy="907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73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73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73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4"/>
          <p:cNvSpPr txBox="1">
            <a:spLocks noGrp="1"/>
          </p:cNvSpPr>
          <p:nvPr>
            <p:ph type="title"/>
          </p:nvPr>
        </p:nvSpPr>
        <p:spPr>
          <a:xfrm rot="5400000">
            <a:off x="6406925" y="1931759"/>
            <a:ext cx="5817856" cy="250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74"/>
          <p:cNvSpPr txBox="1">
            <a:spLocks noGrp="1"/>
          </p:cNvSpPr>
          <p:nvPr>
            <p:ph type="body" idx="1"/>
          </p:nvPr>
        </p:nvSpPr>
        <p:spPr>
          <a:xfrm rot="5400000">
            <a:off x="1317830" y="-487157"/>
            <a:ext cx="5817856" cy="733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74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74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74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5"/>
          <p:cNvSpPr txBox="1">
            <a:spLocks noGrp="1"/>
          </p:cNvSpPr>
          <p:nvPr>
            <p:ph type="title"/>
          </p:nvPr>
        </p:nvSpPr>
        <p:spPr>
          <a:xfrm>
            <a:off x="504825" y="274638"/>
            <a:ext cx="9075738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 txBox="1">
            <a:spLocks noGrp="1"/>
          </p:cNvSpPr>
          <p:nvPr>
            <p:ph type="ctrTitle"/>
          </p:nvPr>
        </p:nvSpPr>
        <p:spPr>
          <a:xfrm>
            <a:off x="756404" y="2124507"/>
            <a:ext cx="8572580" cy="1465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subTitle" idx="1"/>
          </p:nvPr>
        </p:nvSpPr>
        <p:spPr>
          <a:xfrm>
            <a:off x="1512808" y="3875405"/>
            <a:ext cx="7059772" cy="174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796676" y="4394659"/>
            <a:ext cx="8572580" cy="1358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796676" y="2898639"/>
            <a:ext cx="8572580" cy="149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504270" y="273875"/>
            <a:ext cx="907684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556798" y="1591006"/>
            <a:ext cx="4920129" cy="45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5645016" y="1591006"/>
            <a:ext cx="4921880" cy="45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504270" y="273875"/>
            <a:ext cx="907684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504269" y="1530849"/>
            <a:ext cx="4456131" cy="63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504269" y="2168834"/>
            <a:ext cx="4456131" cy="394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5123237" y="1530849"/>
            <a:ext cx="4457882" cy="63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5123237" y="2168834"/>
            <a:ext cx="4457882" cy="394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504270" y="273875"/>
            <a:ext cx="907684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504270" y="272292"/>
            <a:ext cx="3318023" cy="115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3943107" y="272292"/>
            <a:ext cx="5638012" cy="583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504270" y="1431114"/>
            <a:ext cx="3318023" cy="467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976807" y="4787265"/>
            <a:ext cx="6051233" cy="5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976807" y="611073"/>
            <a:ext cx="6051233" cy="410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976807" y="5352429"/>
            <a:ext cx="6051233" cy="80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504270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3445841" y="6338694"/>
            <a:ext cx="3193706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7227862" y="6338694"/>
            <a:ext cx="2353257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0" descr="bande_PPT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9990" y="1"/>
            <a:ext cx="2410676" cy="159327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4" descr="bande_PPT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9990" y="1"/>
            <a:ext cx="2410676" cy="159327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5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itten, groen, trein, spoor&#10;&#10;Automatisch gegenereerde beschrijving">
            <a:extLst>
              <a:ext uri="{FF2B5EF4-FFF2-40B4-BE49-F238E27FC236}">
                <a16:creationId xmlns:a16="http://schemas.microsoft.com/office/drawing/2014/main" id="{9DC21C0D-3648-4286-A9DE-43BC4C360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72" y="1668375"/>
            <a:ext cx="10110332" cy="505516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A2395AB-D305-40B2-B7C1-693D352FE327}"/>
              </a:ext>
            </a:extLst>
          </p:cNvPr>
          <p:cNvSpPr txBox="1"/>
          <p:nvPr/>
        </p:nvSpPr>
        <p:spPr>
          <a:xfrm>
            <a:off x="3653161" y="574082"/>
            <a:ext cx="50513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000" b="1" i="0" u="none" strike="noStrike" cap="none" dirty="0">
                <a:solidFill>
                  <a:srgbClr val="00528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EUCF </a:t>
            </a:r>
            <a:r>
              <a:rPr lang="en-GB" sz="3000" b="1" i="0" u="none" strike="noStrike" cap="none" dirty="0" err="1">
                <a:solidFill>
                  <a:srgbClr val="00528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Nationaal</a:t>
            </a:r>
            <a:r>
              <a:rPr lang="en-GB" sz="3000" b="1" i="0" u="none" strike="noStrike" cap="none">
                <a:solidFill>
                  <a:srgbClr val="00528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 webinar</a:t>
            </a:r>
            <a:endParaRPr lang="en-GB" sz="3000" b="1" i="0" u="none" strike="noStrike" cap="none" dirty="0">
              <a:solidFill>
                <a:srgbClr val="00528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 Light"/>
              <a:sym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901683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cad114a98e_0_0"/>
          <p:cNvSpPr txBox="1"/>
          <p:nvPr/>
        </p:nvSpPr>
        <p:spPr>
          <a:xfrm>
            <a:off x="2887132" y="617326"/>
            <a:ext cx="6756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 dirty="0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CALL 2 REGIONALE BENADERING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3 REGIO’S, 31 LANDEN </a:t>
            </a:r>
            <a:endParaRPr sz="3200" b="1" i="0" u="none" strike="noStrike" cap="none" dirty="0">
              <a:solidFill>
                <a:srgbClr val="00528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grpSp>
        <p:nvGrpSpPr>
          <p:cNvPr id="377" name="Google Shape;377;gcad114a98e_0_0"/>
          <p:cNvGrpSpPr/>
          <p:nvPr/>
        </p:nvGrpSpPr>
        <p:grpSpPr>
          <a:xfrm>
            <a:off x="5042681" y="2012234"/>
            <a:ext cx="5548753" cy="3695469"/>
            <a:chOff x="1397001" y="1519653"/>
            <a:chExt cx="6832599" cy="4550510"/>
          </a:xfrm>
        </p:grpSpPr>
        <p:sp>
          <p:nvSpPr>
            <p:cNvPr id="378" name="Google Shape;378;gcad114a98e_0_0"/>
            <p:cNvSpPr/>
            <p:nvPr/>
          </p:nvSpPr>
          <p:spPr>
            <a:xfrm>
              <a:off x="5669978" y="3724322"/>
              <a:ext cx="1844511" cy="1018020"/>
            </a:xfrm>
            <a:custGeom>
              <a:avLst/>
              <a:gdLst/>
              <a:ahLst/>
              <a:cxnLst/>
              <a:rect l="l" t="t" r="r" b="b"/>
              <a:pathLst>
                <a:path w="750" h="414" extrusionOk="0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8"/>
                    <a:pt x="266" y="358"/>
                    <a:pt x="266" y="358"/>
                  </a:cubicBezTo>
                  <a:cubicBezTo>
                    <a:pt x="263" y="353"/>
                    <a:pt x="264" y="347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0"/>
                    <a:pt x="323" y="356"/>
                    <a:pt x="325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6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0"/>
                    <a:pt x="452" y="363"/>
                  </a:cubicBezTo>
                  <a:cubicBezTo>
                    <a:pt x="455" y="366"/>
                    <a:pt x="497" y="367"/>
                    <a:pt x="499" y="381"/>
                  </a:cubicBezTo>
                  <a:cubicBezTo>
                    <a:pt x="501" y="395"/>
                    <a:pt x="489" y="408"/>
                    <a:pt x="494" y="410"/>
                  </a:cubicBezTo>
                  <a:cubicBezTo>
                    <a:pt x="500" y="412"/>
                    <a:pt x="521" y="414"/>
                    <a:pt x="521" y="414"/>
                  </a:cubicBezTo>
                  <a:cubicBezTo>
                    <a:pt x="521" y="414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69"/>
                    <a:pt x="616" y="369"/>
                    <a:pt x="616" y="369"/>
                  </a:cubicBezTo>
                  <a:cubicBezTo>
                    <a:pt x="622" y="360"/>
                    <a:pt x="622" y="360"/>
                    <a:pt x="622" y="360"/>
                  </a:cubicBezTo>
                  <a:cubicBezTo>
                    <a:pt x="622" y="360"/>
                    <a:pt x="608" y="355"/>
                    <a:pt x="602" y="360"/>
                  </a:cubicBezTo>
                  <a:cubicBezTo>
                    <a:pt x="596" y="366"/>
                    <a:pt x="572" y="367"/>
                    <a:pt x="572" y="367"/>
                  </a:cubicBezTo>
                  <a:cubicBezTo>
                    <a:pt x="572" y="367"/>
                    <a:pt x="554" y="361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19"/>
                    <a:pt x="496" y="319"/>
                    <a:pt x="496" y="319"/>
                  </a:cubicBezTo>
                  <a:cubicBezTo>
                    <a:pt x="512" y="318"/>
                    <a:pt x="512" y="318"/>
                    <a:pt x="512" y="318"/>
                  </a:cubicBezTo>
                  <a:cubicBezTo>
                    <a:pt x="512" y="318"/>
                    <a:pt x="531" y="323"/>
                    <a:pt x="538" y="321"/>
                  </a:cubicBezTo>
                  <a:cubicBezTo>
                    <a:pt x="544" y="319"/>
                    <a:pt x="559" y="308"/>
                    <a:pt x="559" y="308"/>
                  </a:cubicBezTo>
                  <a:cubicBezTo>
                    <a:pt x="565" y="312"/>
                    <a:pt x="565" y="312"/>
                    <a:pt x="565" y="312"/>
                  </a:cubicBezTo>
                  <a:cubicBezTo>
                    <a:pt x="565" y="312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0"/>
                    <a:pt x="652" y="270"/>
                    <a:pt x="652" y="270"/>
                  </a:cubicBezTo>
                  <a:cubicBezTo>
                    <a:pt x="652" y="270"/>
                    <a:pt x="667" y="277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gcad114a98e_0_0"/>
            <p:cNvSpPr/>
            <p:nvPr/>
          </p:nvSpPr>
          <p:spPr>
            <a:xfrm>
              <a:off x="6045750" y="5034840"/>
              <a:ext cx="2183850" cy="833777"/>
            </a:xfrm>
            <a:custGeom>
              <a:avLst/>
              <a:gdLst/>
              <a:ahLst/>
              <a:cxnLst/>
              <a:rect l="l" t="t" r="r" b="b"/>
              <a:pathLst>
                <a:path w="888" h="339" extrusionOk="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3"/>
                    <a:pt x="715" y="33"/>
                    <a:pt x="715" y="33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7"/>
                    <a:pt x="621" y="62"/>
                    <a:pt x="621" y="62"/>
                  </a:cubicBezTo>
                  <a:cubicBezTo>
                    <a:pt x="585" y="71"/>
                    <a:pt x="585" y="71"/>
                    <a:pt x="585" y="71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5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5"/>
                    <a:pt x="121" y="19"/>
                    <a:pt x="120" y="14"/>
                  </a:cubicBezTo>
                  <a:cubicBezTo>
                    <a:pt x="111" y="14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2"/>
                  </a:cubicBezTo>
                  <a:cubicBezTo>
                    <a:pt x="499" y="334"/>
                    <a:pt x="506" y="339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5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gcad114a98e_0_0"/>
            <p:cNvSpPr/>
            <p:nvPr/>
          </p:nvSpPr>
          <p:spPr>
            <a:xfrm>
              <a:off x="2380670" y="4828738"/>
              <a:ext cx="1453124" cy="1015938"/>
            </a:xfrm>
            <a:custGeom>
              <a:avLst/>
              <a:gdLst/>
              <a:ahLst/>
              <a:cxnLst/>
              <a:rect l="l" t="t" r="r" b="b"/>
              <a:pathLst>
                <a:path w="591" h="413" extrusionOk="0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8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2"/>
                    <a:pt x="326" y="22"/>
                    <a:pt x="326" y="22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6" y="100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solidFill>
              <a:srgbClr val="8FAAD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gcad114a98e_0_0"/>
            <p:cNvSpPr/>
            <p:nvPr/>
          </p:nvSpPr>
          <p:spPr>
            <a:xfrm>
              <a:off x="4769582" y="4415493"/>
              <a:ext cx="339340" cy="194652"/>
            </a:xfrm>
            <a:custGeom>
              <a:avLst/>
              <a:gdLst/>
              <a:ahLst/>
              <a:cxnLst/>
              <a:rect l="l" t="t" r="r" b="b"/>
              <a:pathLst>
                <a:path w="138" h="79" extrusionOk="0">
                  <a:moveTo>
                    <a:pt x="18" y="79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1"/>
                    <a:pt x="20" y="76"/>
                    <a:pt x="18" y="79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gcad114a98e_0_0"/>
            <p:cNvSpPr/>
            <p:nvPr/>
          </p:nvSpPr>
          <p:spPr>
            <a:xfrm>
              <a:off x="5121413" y="4076153"/>
              <a:ext cx="588120" cy="240453"/>
            </a:xfrm>
            <a:custGeom>
              <a:avLst/>
              <a:gdLst/>
              <a:ahLst/>
              <a:cxnLst/>
              <a:rect l="l" t="t" r="r" b="b"/>
              <a:pathLst>
                <a:path w="239" h="98" extrusionOk="0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4"/>
                    <a:pt x="83" y="1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0"/>
                    <a:pt x="24" y="39"/>
                  </a:cubicBezTo>
                  <a:cubicBezTo>
                    <a:pt x="21" y="39"/>
                    <a:pt x="15" y="40"/>
                    <a:pt x="12" y="41"/>
                  </a:cubicBezTo>
                  <a:cubicBezTo>
                    <a:pt x="8" y="42"/>
                    <a:pt x="3" y="45"/>
                    <a:pt x="3" y="45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cad114a98e_0_0"/>
            <p:cNvSpPr/>
            <p:nvPr/>
          </p:nvSpPr>
          <p:spPr>
            <a:xfrm>
              <a:off x="5343129" y="4498767"/>
              <a:ext cx="454882" cy="573547"/>
            </a:xfrm>
            <a:custGeom>
              <a:avLst/>
              <a:gdLst/>
              <a:ahLst/>
              <a:cxnLst/>
              <a:rect l="l" t="t" r="r" b="b"/>
              <a:pathLst>
                <a:path w="185" h="233" extrusionOk="0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cad114a98e_0_0"/>
            <p:cNvSpPr/>
            <p:nvPr/>
          </p:nvSpPr>
          <p:spPr>
            <a:xfrm>
              <a:off x="4003464" y="4296828"/>
              <a:ext cx="480905" cy="268557"/>
            </a:xfrm>
            <a:custGeom>
              <a:avLst/>
              <a:gdLst/>
              <a:ahLst/>
              <a:cxnLst/>
              <a:rect l="l" t="t" r="r" b="b"/>
              <a:pathLst>
                <a:path w="196" h="109" extrusionOk="0">
                  <a:moveTo>
                    <a:pt x="93" y="16"/>
                  </a:moveTo>
                  <a:cubicBezTo>
                    <a:pt x="81" y="16"/>
                    <a:pt x="81" y="16"/>
                    <a:pt x="81" y="1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0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4"/>
                    <a:pt x="103" y="74"/>
                  </a:cubicBezTo>
                  <a:cubicBezTo>
                    <a:pt x="107" y="74"/>
                    <a:pt x="111" y="89"/>
                    <a:pt x="111" y="89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80" y="78"/>
                    <a:pt x="165" y="67"/>
                    <a:pt x="176" y="65"/>
                  </a:cubicBezTo>
                  <a:cubicBezTo>
                    <a:pt x="187" y="64"/>
                    <a:pt x="189" y="67"/>
                    <a:pt x="189" y="67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49"/>
                    <a:pt x="192" y="44"/>
                    <a:pt x="187" y="43"/>
                  </a:cubicBezTo>
                  <a:cubicBezTo>
                    <a:pt x="176" y="42"/>
                    <a:pt x="178" y="52"/>
                    <a:pt x="171" y="54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1"/>
                  </a:cubicBezTo>
                  <a:cubicBezTo>
                    <a:pt x="142" y="39"/>
                    <a:pt x="148" y="30"/>
                    <a:pt x="153" y="28"/>
                  </a:cubicBezTo>
                  <a:cubicBezTo>
                    <a:pt x="159" y="27"/>
                    <a:pt x="154" y="18"/>
                    <a:pt x="154" y="18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6"/>
                  </a:ln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gcad114a98e_0_0"/>
            <p:cNvSpPr/>
            <p:nvPr/>
          </p:nvSpPr>
          <p:spPr>
            <a:xfrm>
              <a:off x="4550988" y="1722632"/>
              <a:ext cx="1128357" cy="1633204"/>
            </a:xfrm>
            <a:custGeom>
              <a:avLst/>
              <a:gdLst/>
              <a:ahLst/>
              <a:cxnLst/>
              <a:rect l="l" t="t" r="r" b="b"/>
              <a:pathLst>
                <a:path w="459" h="664" extrusionOk="0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6"/>
                    <a:pt x="327" y="3"/>
                    <a:pt x="324" y="0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2"/>
                    <a:pt x="271" y="582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8"/>
                    <a:pt x="290" y="560"/>
                  </a:cubicBezTo>
                  <a:cubicBezTo>
                    <a:pt x="296" y="551"/>
                    <a:pt x="290" y="543"/>
                    <a:pt x="290" y="543"/>
                  </a:cubicBezTo>
                  <a:cubicBezTo>
                    <a:pt x="302" y="530"/>
                    <a:pt x="302" y="530"/>
                    <a:pt x="302" y="530"/>
                  </a:cubicBezTo>
                  <a:cubicBezTo>
                    <a:pt x="302" y="530"/>
                    <a:pt x="265" y="537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solidFill>
              <a:srgbClr val="0069A9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gcad114a98e_0_0"/>
            <p:cNvSpPr/>
            <p:nvPr/>
          </p:nvSpPr>
          <p:spPr>
            <a:xfrm>
              <a:off x="5379561" y="3357918"/>
              <a:ext cx="299785" cy="120747"/>
            </a:xfrm>
            <a:custGeom>
              <a:avLst/>
              <a:gdLst/>
              <a:ahLst/>
              <a:cxnLst/>
              <a:rect l="l" t="t" r="r" b="b"/>
              <a:pathLst>
                <a:path w="122" h="49" extrusionOk="0">
                  <a:moveTo>
                    <a:pt x="111" y="7"/>
                  </a:moveTo>
                  <a:cubicBezTo>
                    <a:pt x="103" y="8"/>
                    <a:pt x="79" y="11"/>
                    <a:pt x="79" y="1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5"/>
                    <a:pt x="53" y="14"/>
                    <a:pt x="53" y="14"/>
                  </a:cubicBezTo>
                  <a:cubicBezTo>
                    <a:pt x="53" y="14"/>
                    <a:pt x="12" y="9"/>
                    <a:pt x="6" y="16"/>
                  </a:cubicBezTo>
                  <a:cubicBezTo>
                    <a:pt x="0" y="23"/>
                    <a:pt x="13" y="32"/>
                    <a:pt x="13" y="32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25" y="40"/>
                    <a:pt x="34" y="42"/>
                  </a:cubicBezTo>
                  <a:cubicBezTo>
                    <a:pt x="43" y="44"/>
                    <a:pt x="51" y="49"/>
                    <a:pt x="51" y="49"/>
                  </a:cubicBezTo>
                  <a:cubicBezTo>
                    <a:pt x="51" y="49"/>
                    <a:pt x="82" y="47"/>
                    <a:pt x="90" y="48"/>
                  </a:cubicBezTo>
                  <a:cubicBezTo>
                    <a:pt x="98" y="49"/>
                    <a:pt x="113" y="49"/>
                    <a:pt x="113" y="49"/>
                  </a:cubicBezTo>
                  <a:cubicBezTo>
                    <a:pt x="113" y="49"/>
                    <a:pt x="109" y="43"/>
                    <a:pt x="117" y="43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20" y="27"/>
                    <a:pt x="121" y="22"/>
                  </a:cubicBezTo>
                  <a:cubicBezTo>
                    <a:pt x="122" y="17"/>
                    <a:pt x="119" y="6"/>
                    <a:pt x="111" y="7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cad114a98e_0_0"/>
            <p:cNvSpPr/>
            <p:nvPr/>
          </p:nvSpPr>
          <p:spPr>
            <a:xfrm>
              <a:off x="5493021" y="4238537"/>
              <a:ext cx="1010733" cy="609979"/>
            </a:xfrm>
            <a:custGeom>
              <a:avLst/>
              <a:gdLst/>
              <a:ahLst/>
              <a:cxnLst/>
              <a:rect l="l" t="t" r="r" b="b"/>
              <a:pathLst>
                <a:path w="411" h="248" extrusionOk="0">
                  <a:moveTo>
                    <a:pt x="341" y="240"/>
                  </a:moveTo>
                  <a:cubicBezTo>
                    <a:pt x="344" y="242"/>
                    <a:pt x="353" y="241"/>
                    <a:pt x="360" y="241"/>
                  </a:cubicBezTo>
                  <a:cubicBezTo>
                    <a:pt x="358" y="229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7" y="146"/>
                  </a:cubicBezTo>
                  <a:cubicBezTo>
                    <a:pt x="395" y="147"/>
                    <a:pt x="391" y="151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cad114a98e_0_0"/>
            <p:cNvSpPr/>
            <p:nvPr/>
          </p:nvSpPr>
          <p:spPr>
            <a:xfrm>
              <a:off x="2316133" y="5045249"/>
              <a:ext cx="380977" cy="680762"/>
            </a:xfrm>
            <a:custGeom>
              <a:avLst/>
              <a:gdLst/>
              <a:ahLst/>
              <a:cxnLst/>
              <a:rect l="l" t="t" r="r" b="b"/>
              <a:pathLst>
                <a:path w="155" h="277" extrusionOk="0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2" y="12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solidFill>
              <a:srgbClr val="8FAAD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gcad114a98e_0_0"/>
            <p:cNvSpPr/>
            <p:nvPr/>
          </p:nvSpPr>
          <p:spPr>
            <a:xfrm>
              <a:off x="4832037" y="3412046"/>
              <a:ext cx="1029470" cy="740094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4"/>
                    <a:pt x="8" y="68"/>
                  </a:cubicBezTo>
                  <a:cubicBezTo>
                    <a:pt x="6" y="74"/>
                    <a:pt x="11" y="66"/>
                    <a:pt x="14" y="74"/>
                  </a:cubicBezTo>
                  <a:cubicBezTo>
                    <a:pt x="16" y="83"/>
                    <a:pt x="18" y="84"/>
                    <a:pt x="12" y="89"/>
                  </a:cubicBezTo>
                  <a:cubicBezTo>
                    <a:pt x="6" y="94"/>
                    <a:pt x="0" y="94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6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4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8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8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2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8"/>
                    <a:pt x="39" y="191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gcad114a98e_0_0"/>
            <p:cNvSpPr/>
            <p:nvPr/>
          </p:nvSpPr>
          <p:spPr>
            <a:xfrm>
              <a:off x="4018037" y="1519653"/>
              <a:ext cx="2225488" cy="1544725"/>
            </a:xfrm>
            <a:custGeom>
              <a:avLst/>
              <a:gdLst/>
              <a:ahLst/>
              <a:cxnLst/>
              <a:rect l="l" t="t" r="r" b="b"/>
              <a:pathLst>
                <a:path w="905" h="628" extrusionOk="0">
                  <a:moveTo>
                    <a:pt x="425" y="95"/>
                  </a:moveTo>
                  <a:cubicBezTo>
                    <a:pt x="441" y="91"/>
                    <a:pt x="440" y="82"/>
                    <a:pt x="447" y="82"/>
                  </a:cubicBezTo>
                  <a:cubicBezTo>
                    <a:pt x="453" y="82"/>
                    <a:pt x="447" y="71"/>
                    <a:pt x="447" y="71"/>
                  </a:cubicBezTo>
                  <a:cubicBezTo>
                    <a:pt x="417" y="85"/>
                    <a:pt x="417" y="85"/>
                    <a:pt x="417" y="85"/>
                  </a:cubicBezTo>
                  <a:lnTo>
                    <a:pt x="425" y="95"/>
                  </a:lnTo>
                  <a:close/>
                  <a:moveTo>
                    <a:pt x="513" y="55"/>
                  </a:moveTo>
                  <a:cubicBezTo>
                    <a:pt x="522" y="52"/>
                    <a:pt x="535" y="41"/>
                    <a:pt x="517" y="41"/>
                  </a:cubicBezTo>
                  <a:cubicBezTo>
                    <a:pt x="500" y="40"/>
                    <a:pt x="513" y="55"/>
                    <a:pt x="513" y="55"/>
                  </a:cubicBezTo>
                  <a:close/>
                  <a:moveTo>
                    <a:pt x="392" y="87"/>
                  </a:moveTo>
                  <a:cubicBezTo>
                    <a:pt x="373" y="83"/>
                    <a:pt x="363" y="99"/>
                    <a:pt x="363" y="99"/>
                  </a:cubicBezTo>
                  <a:cubicBezTo>
                    <a:pt x="379" y="103"/>
                    <a:pt x="379" y="103"/>
                    <a:pt x="379" y="103"/>
                  </a:cubicBezTo>
                  <a:cubicBezTo>
                    <a:pt x="385" y="99"/>
                    <a:pt x="411" y="92"/>
                    <a:pt x="392" y="87"/>
                  </a:cubicBezTo>
                  <a:close/>
                  <a:moveTo>
                    <a:pt x="610" y="32"/>
                  </a:moveTo>
                  <a:cubicBezTo>
                    <a:pt x="623" y="35"/>
                    <a:pt x="623" y="35"/>
                    <a:pt x="623" y="35"/>
                  </a:cubicBezTo>
                  <a:cubicBezTo>
                    <a:pt x="631" y="26"/>
                    <a:pt x="631" y="19"/>
                    <a:pt x="631" y="19"/>
                  </a:cubicBezTo>
                  <a:cubicBezTo>
                    <a:pt x="611" y="21"/>
                    <a:pt x="611" y="21"/>
                    <a:pt x="611" y="21"/>
                  </a:cubicBezTo>
                  <a:lnTo>
                    <a:pt x="610" y="32"/>
                  </a:lnTo>
                  <a:close/>
                  <a:moveTo>
                    <a:pt x="320" y="127"/>
                  </a:moveTo>
                  <a:cubicBezTo>
                    <a:pt x="304" y="127"/>
                    <a:pt x="279" y="146"/>
                    <a:pt x="285" y="149"/>
                  </a:cubicBezTo>
                  <a:cubicBezTo>
                    <a:pt x="290" y="153"/>
                    <a:pt x="315" y="137"/>
                    <a:pt x="315" y="137"/>
                  </a:cubicBezTo>
                  <a:cubicBezTo>
                    <a:pt x="338" y="134"/>
                    <a:pt x="338" y="134"/>
                    <a:pt x="338" y="134"/>
                  </a:cubicBezTo>
                  <a:cubicBezTo>
                    <a:pt x="335" y="133"/>
                    <a:pt x="336" y="127"/>
                    <a:pt x="320" y="127"/>
                  </a:cubicBezTo>
                  <a:close/>
                  <a:moveTo>
                    <a:pt x="901" y="66"/>
                  </a:moveTo>
                  <a:cubicBezTo>
                    <a:pt x="884" y="68"/>
                    <a:pt x="884" y="68"/>
                    <a:pt x="884" y="68"/>
                  </a:cubicBezTo>
                  <a:cubicBezTo>
                    <a:pt x="856" y="62"/>
                    <a:pt x="856" y="62"/>
                    <a:pt x="856" y="62"/>
                  </a:cubicBezTo>
                  <a:cubicBezTo>
                    <a:pt x="836" y="51"/>
                    <a:pt x="836" y="51"/>
                    <a:pt x="836" y="51"/>
                  </a:cubicBezTo>
                  <a:cubicBezTo>
                    <a:pt x="836" y="51"/>
                    <a:pt x="862" y="55"/>
                    <a:pt x="873" y="50"/>
                  </a:cubicBezTo>
                  <a:cubicBezTo>
                    <a:pt x="884" y="45"/>
                    <a:pt x="902" y="39"/>
                    <a:pt x="902" y="39"/>
                  </a:cubicBezTo>
                  <a:cubicBezTo>
                    <a:pt x="902" y="39"/>
                    <a:pt x="876" y="24"/>
                    <a:pt x="862" y="24"/>
                  </a:cubicBezTo>
                  <a:cubicBezTo>
                    <a:pt x="848" y="24"/>
                    <a:pt x="827" y="13"/>
                    <a:pt x="827" y="13"/>
                  </a:cubicBezTo>
                  <a:cubicBezTo>
                    <a:pt x="827" y="13"/>
                    <a:pt x="819" y="39"/>
                    <a:pt x="803" y="36"/>
                  </a:cubicBezTo>
                  <a:cubicBezTo>
                    <a:pt x="787" y="33"/>
                    <a:pt x="815" y="15"/>
                    <a:pt x="815" y="15"/>
                  </a:cubicBezTo>
                  <a:cubicBezTo>
                    <a:pt x="771" y="0"/>
                    <a:pt x="771" y="0"/>
                    <a:pt x="771" y="0"/>
                  </a:cubicBezTo>
                  <a:cubicBezTo>
                    <a:pt x="771" y="0"/>
                    <a:pt x="763" y="49"/>
                    <a:pt x="749" y="43"/>
                  </a:cubicBezTo>
                  <a:cubicBezTo>
                    <a:pt x="735" y="37"/>
                    <a:pt x="746" y="11"/>
                    <a:pt x="746" y="11"/>
                  </a:cubicBezTo>
                  <a:cubicBezTo>
                    <a:pt x="746" y="11"/>
                    <a:pt x="708" y="55"/>
                    <a:pt x="698" y="48"/>
                  </a:cubicBezTo>
                  <a:cubicBezTo>
                    <a:pt x="688" y="41"/>
                    <a:pt x="734" y="5"/>
                    <a:pt x="734" y="5"/>
                  </a:cubicBezTo>
                  <a:cubicBezTo>
                    <a:pt x="711" y="3"/>
                    <a:pt x="711" y="3"/>
                    <a:pt x="711" y="3"/>
                  </a:cubicBezTo>
                  <a:cubicBezTo>
                    <a:pt x="699" y="13"/>
                    <a:pt x="699" y="13"/>
                    <a:pt x="699" y="13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53" y="29"/>
                    <a:pt x="653" y="29"/>
                    <a:pt x="653" y="29"/>
                  </a:cubicBezTo>
                  <a:cubicBezTo>
                    <a:pt x="637" y="30"/>
                    <a:pt x="637" y="30"/>
                    <a:pt x="637" y="30"/>
                  </a:cubicBezTo>
                  <a:cubicBezTo>
                    <a:pt x="635" y="50"/>
                    <a:pt x="635" y="50"/>
                    <a:pt x="635" y="50"/>
                  </a:cubicBezTo>
                  <a:cubicBezTo>
                    <a:pt x="611" y="41"/>
                    <a:pt x="611" y="41"/>
                    <a:pt x="611" y="41"/>
                  </a:cubicBezTo>
                  <a:cubicBezTo>
                    <a:pt x="585" y="46"/>
                    <a:pt x="585" y="46"/>
                    <a:pt x="585" y="46"/>
                  </a:cubicBezTo>
                  <a:cubicBezTo>
                    <a:pt x="593" y="64"/>
                    <a:pt x="593" y="64"/>
                    <a:pt x="593" y="64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51" y="61"/>
                    <a:pt x="551" y="61"/>
                    <a:pt x="551" y="61"/>
                  </a:cubicBezTo>
                  <a:cubicBezTo>
                    <a:pt x="554" y="77"/>
                    <a:pt x="554" y="77"/>
                    <a:pt x="554" y="77"/>
                  </a:cubicBezTo>
                  <a:cubicBezTo>
                    <a:pt x="524" y="83"/>
                    <a:pt x="524" y="83"/>
                    <a:pt x="524" y="83"/>
                  </a:cubicBezTo>
                  <a:cubicBezTo>
                    <a:pt x="527" y="62"/>
                    <a:pt x="527" y="62"/>
                    <a:pt x="527" y="62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13" y="75"/>
                    <a:pt x="513" y="75"/>
                    <a:pt x="513" y="75"/>
                  </a:cubicBezTo>
                  <a:cubicBezTo>
                    <a:pt x="497" y="65"/>
                    <a:pt x="497" y="65"/>
                    <a:pt x="497" y="65"/>
                  </a:cubicBezTo>
                  <a:cubicBezTo>
                    <a:pt x="499" y="85"/>
                    <a:pt x="499" y="85"/>
                    <a:pt x="499" y="85"/>
                  </a:cubicBezTo>
                  <a:cubicBezTo>
                    <a:pt x="482" y="84"/>
                    <a:pt x="482" y="84"/>
                    <a:pt x="482" y="84"/>
                  </a:cubicBezTo>
                  <a:cubicBezTo>
                    <a:pt x="482" y="84"/>
                    <a:pt x="479" y="71"/>
                    <a:pt x="481" y="68"/>
                  </a:cubicBezTo>
                  <a:cubicBezTo>
                    <a:pt x="483" y="65"/>
                    <a:pt x="494" y="55"/>
                    <a:pt x="494" y="55"/>
                  </a:cubicBezTo>
                  <a:cubicBezTo>
                    <a:pt x="471" y="52"/>
                    <a:pt x="471" y="52"/>
                    <a:pt x="471" y="52"/>
                  </a:cubicBezTo>
                  <a:cubicBezTo>
                    <a:pt x="468" y="81"/>
                    <a:pt x="468" y="81"/>
                    <a:pt x="468" y="81"/>
                  </a:cubicBezTo>
                  <a:cubicBezTo>
                    <a:pt x="450" y="90"/>
                    <a:pt x="450" y="90"/>
                    <a:pt x="450" y="90"/>
                  </a:cubicBezTo>
                  <a:cubicBezTo>
                    <a:pt x="460" y="98"/>
                    <a:pt x="460" y="98"/>
                    <a:pt x="460" y="98"/>
                  </a:cubicBezTo>
                  <a:cubicBezTo>
                    <a:pt x="438" y="101"/>
                    <a:pt x="438" y="101"/>
                    <a:pt x="438" y="101"/>
                  </a:cubicBezTo>
                  <a:cubicBezTo>
                    <a:pt x="446" y="109"/>
                    <a:pt x="446" y="109"/>
                    <a:pt x="446" y="109"/>
                  </a:cubicBezTo>
                  <a:cubicBezTo>
                    <a:pt x="418" y="110"/>
                    <a:pt x="418" y="110"/>
                    <a:pt x="418" y="110"/>
                  </a:cubicBezTo>
                  <a:cubicBezTo>
                    <a:pt x="418" y="118"/>
                    <a:pt x="418" y="118"/>
                    <a:pt x="418" y="118"/>
                  </a:cubicBezTo>
                  <a:cubicBezTo>
                    <a:pt x="439" y="123"/>
                    <a:pt x="439" y="123"/>
                    <a:pt x="439" y="123"/>
                  </a:cubicBezTo>
                  <a:cubicBezTo>
                    <a:pt x="432" y="132"/>
                    <a:pt x="432" y="132"/>
                    <a:pt x="432" y="132"/>
                  </a:cubicBezTo>
                  <a:cubicBezTo>
                    <a:pt x="408" y="122"/>
                    <a:pt x="408" y="122"/>
                    <a:pt x="408" y="122"/>
                  </a:cubicBezTo>
                  <a:cubicBezTo>
                    <a:pt x="399" y="123"/>
                    <a:pt x="399" y="123"/>
                    <a:pt x="399" y="123"/>
                  </a:cubicBezTo>
                  <a:cubicBezTo>
                    <a:pt x="415" y="134"/>
                    <a:pt x="415" y="134"/>
                    <a:pt x="415" y="134"/>
                  </a:cubicBezTo>
                  <a:cubicBezTo>
                    <a:pt x="400" y="145"/>
                    <a:pt x="400" y="145"/>
                    <a:pt x="400" y="145"/>
                  </a:cubicBezTo>
                  <a:cubicBezTo>
                    <a:pt x="392" y="132"/>
                    <a:pt x="392" y="132"/>
                    <a:pt x="392" y="132"/>
                  </a:cubicBezTo>
                  <a:cubicBezTo>
                    <a:pt x="382" y="138"/>
                    <a:pt x="382" y="138"/>
                    <a:pt x="382" y="138"/>
                  </a:cubicBezTo>
                  <a:cubicBezTo>
                    <a:pt x="383" y="143"/>
                    <a:pt x="383" y="143"/>
                    <a:pt x="383" y="143"/>
                  </a:cubicBezTo>
                  <a:cubicBezTo>
                    <a:pt x="360" y="144"/>
                    <a:pt x="360" y="144"/>
                    <a:pt x="360" y="144"/>
                  </a:cubicBezTo>
                  <a:cubicBezTo>
                    <a:pt x="357" y="153"/>
                    <a:pt x="357" y="153"/>
                    <a:pt x="357" y="153"/>
                  </a:cubicBezTo>
                  <a:cubicBezTo>
                    <a:pt x="374" y="162"/>
                    <a:pt x="374" y="162"/>
                    <a:pt x="374" y="162"/>
                  </a:cubicBezTo>
                  <a:cubicBezTo>
                    <a:pt x="372" y="172"/>
                    <a:pt x="372" y="172"/>
                    <a:pt x="372" y="172"/>
                  </a:cubicBezTo>
                  <a:cubicBezTo>
                    <a:pt x="350" y="164"/>
                    <a:pt x="350" y="164"/>
                    <a:pt x="350" y="164"/>
                  </a:cubicBezTo>
                  <a:cubicBezTo>
                    <a:pt x="347" y="174"/>
                    <a:pt x="347" y="174"/>
                    <a:pt x="347" y="174"/>
                  </a:cubicBezTo>
                  <a:cubicBezTo>
                    <a:pt x="365" y="179"/>
                    <a:pt x="365" y="179"/>
                    <a:pt x="365" y="179"/>
                  </a:cubicBezTo>
                  <a:cubicBezTo>
                    <a:pt x="365" y="179"/>
                    <a:pt x="344" y="180"/>
                    <a:pt x="337" y="181"/>
                  </a:cubicBezTo>
                  <a:cubicBezTo>
                    <a:pt x="330" y="182"/>
                    <a:pt x="334" y="192"/>
                    <a:pt x="334" y="192"/>
                  </a:cubicBezTo>
                  <a:cubicBezTo>
                    <a:pt x="334" y="192"/>
                    <a:pt x="321" y="185"/>
                    <a:pt x="313" y="191"/>
                  </a:cubicBezTo>
                  <a:cubicBezTo>
                    <a:pt x="305" y="197"/>
                    <a:pt x="298" y="202"/>
                    <a:pt x="303" y="205"/>
                  </a:cubicBezTo>
                  <a:cubicBezTo>
                    <a:pt x="308" y="208"/>
                    <a:pt x="297" y="214"/>
                    <a:pt x="297" y="214"/>
                  </a:cubicBezTo>
                  <a:cubicBezTo>
                    <a:pt x="297" y="214"/>
                    <a:pt x="290" y="223"/>
                    <a:pt x="293" y="224"/>
                  </a:cubicBezTo>
                  <a:cubicBezTo>
                    <a:pt x="296" y="225"/>
                    <a:pt x="316" y="226"/>
                    <a:pt x="316" y="226"/>
                  </a:cubicBezTo>
                  <a:cubicBezTo>
                    <a:pt x="309" y="234"/>
                    <a:pt x="309" y="234"/>
                    <a:pt x="309" y="234"/>
                  </a:cubicBezTo>
                  <a:cubicBezTo>
                    <a:pt x="286" y="230"/>
                    <a:pt x="286" y="230"/>
                    <a:pt x="286" y="230"/>
                  </a:cubicBezTo>
                  <a:cubicBezTo>
                    <a:pt x="286" y="230"/>
                    <a:pt x="273" y="232"/>
                    <a:pt x="273" y="240"/>
                  </a:cubicBezTo>
                  <a:cubicBezTo>
                    <a:pt x="273" y="248"/>
                    <a:pt x="283" y="254"/>
                    <a:pt x="279" y="257"/>
                  </a:cubicBezTo>
                  <a:cubicBezTo>
                    <a:pt x="275" y="260"/>
                    <a:pt x="271" y="260"/>
                    <a:pt x="266" y="260"/>
                  </a:cubicBezTo>
                  <a:cubicBezTo>
                    <a:pt x="261" y="260"/>
                    <a:pt x="255" y="261"/>
                    <a:pt x="257" y="268"/>
                  </a:cubicBezTo>
                  <a:cubicBezTo>
                    <a:pt x="259" y="275"/>
                    <a:pt x="267" y="279"/>
                    <a:pt x="267" y="279"/>
                  </a:cubicBezTo>
                  <a:cubicBezTo>
                    <a:pt x="267" y="279"/>
                    <a:pt x="273" y="290"/>
                    <a:pt x="266" y="291"/>
                  </a:cubicBezTo>
                  <a:cubicBezTo>
                    <a:pt x="259" y="292"/>
                    <a:pt x="252" y="291"/>
                    <a:pt x="249" y="291"/>
                  </a:cubicBezTo>
                  <a:cubicBezTo>
                    <a:pt x="246" y="291"/>
                    <a:pt x="243" y="292"/>
                    <a:pt x="240" y="296"/>
                  </a:cubicBezTo>
                  <a:cubicBezTo>
                    <a:pt x="237" y="300"/>
                    <a:pt x="237" y="307"/>
                    <a:pt x="237" y="307"/>
                  </a:cubicBezTo>
                  <a:cubicBezTo>
                    <a:pt x="237" y="307"/>
                    <a:pt x="239" y="314"/>
                    <a:pt x="232" y="314"/>
                  </a:cubicBezTo>
                  <a:cubicBezTo>
                    <a:pt x="225" y="314"/>
                    <a:pt x="222" y="307"/>
                    <a:pt x="216" y="308"/>
                  </a:cubicBezTo>
                  <a:cubicBezTo>
                    <a:pt x="210" y="309"/>
                    <a:pt x="212" y="309"/>
                    <a:pt x="207" y="313"/>
                  </a:cubicBezTo>
                  <a:cubicBezTo>
                    <a:pt x="202" y="317"/>
                    <a:pt x="202" y="318"/>
                    <a:pt x="199" y="322"/>
                  </a:cubicBezTo>
                  <a:cubicBezTo>
                    <a:pt x="196" y="326"/>
                    <a:pt x="187" y="326"/>
                    <a:pt x="187" y="326"/>
                  </a:cubicBezTo>
                  <a:cubicBezTo>
                    <a:pt x="187" y="326"/>
                    <a:pt x="183" y="327"/>
                    <a:pt x="180" y="333"/>
                  </a:cubicBezTo>
                  <a:cubicBezTo>
                    <a:pt x="177" y="339"/>
                    <a:pt x="186" y="343"/>
                    <a:pt x="181" y="346"/>
                  </a:cubicBezTo>
                  <a:cubicBezTo>
                    <a:pt x="176" y="349"/>
                    <a:pt x="175" y="351"/>
                    <a:pt x="170" y="351"/>
                  </a:cubicBezTo>
                  <a:cubicBezTo>
                    <a:pt x="165" y="351"/>
                    <a:pt x="156" y="346"/>
                    <a:pt x="153" y="346"/>
                  </a:cubicBezTo>
                  <a:cubicBezTo>
                    <a:pt x="150" y="346"/>
                    <a:pt x="157" y="338"/>
                    <a:pt x="144" y="345"/>
                  </a:cubicBezTo>
                  <a:cubicBezTo>
                    <a:pt x="131" y="352"/>
                    <a:pt x="130" y="353"/>
                    <a:pt x="126" y="352"/>
                  </a:cubicBezTo>
                  <a:cubicBezTo>
                    <a:pt x="122" y="351"/>
                    <a:pt x="117" y="349"/>
                    <a:pt x="118" y="359"/>
                  </a:cubicBezTo>
                  <a:cubicBezTo>
                    <a:pt x="119" y="369"/>
                    <a:pt x="125" y="368"/>
                    <a:pt x="126" y="371"/>
                  </a:cubicBezTo>
                  <a:cubicBezTo>
                    <a:pt x="127" y="374"/>
                    <a:pt x="130" y="382"/>
                    <a:pt x="122" y="378"/>
                  </a:cubicBezTo>
                  <a:cubicBezTo>
                    <a:pt x="114" y="374"/>
                    <a:pt x="113" y="365"/>
                    <a:pt x="108" y="368"/>
                  </a:cubicBezTo>
                  <a:cubicBezTo>
                    <a:pt x="103" y="371"/>
                    <a:pt x="97" y="378"/>
                    <a:pt x="102" y="381"/>
                  </a:cubicBezTo>
                  <a:cubicBezTo>
                    <a:pt x="107" y="384"/>
                    <a:pt x="122" y="380"/>
                    <a:pt x="119" y="386"/>
                  </a:cubicBezTo>
                  <a:cubicBezTo>
                    <a:pt x="116" y="392"/>
                    <a:pt x="126" y="395"/>
                    <a:pt x="111" y="393"/>
                  </a:cubicBezTo>
                  <a:cubicBezTo>
                    <a:pt x="96" y="391"/>
                    <a:pt x="92" y="391"/>
                    <a:pt x="92" y="391"/>
                  </a:cubicBezTo>
                  <a:cubicBezTo>
                    <a:pt x="92" y="391"/>
                    <a:pt x="94" y="385"/>
                    <a:pt x="88" y="390"/>
                  </a:cubicBezTo>
                  <a:cubicBezTo>
                    <a:pt x="82" y="395"/>
                    <a:pt x="84" y="404"/>
                    <a:pt x="84" y="404"/>
                  </a:cubicBezTo>
                  <a:cubicBezTo>
                    <a:pt x="84" y="404"/>
                    <a:pt x="55" y="391"/>
                    <a:pt x="59" y="399"/>
                  </a:cubicBezTo>
                  <a:cubicBezTo>
                    <a:pt x="63" y="407"/>
                    <a:pt x="85" y="412"/>
                    <a:pt x="85" y="412"/>
                  </a:cubicBezTo>
                  <a:cubicBezTo>
                    <a:pt x="72" y="426"/>
                    <a:pt x="72" y="426"/>
                    <a:pt x="72" y="426"/>
                  </a:cubicBezTo>
                  <a:cubicBezTo>
                    <a:pt x="72" y="426"/>
                    <a:pt x="73" y="416"/>
                    <a:pt x="66" y="415"/>
                  </a:cubicBezTo>
                  <a:cubicBezTo>
                    <a:pt x="59" y="414"/>
                    <a:pt x="53" y="422"/>
                    <a:pt x="53" y="422"/>
                  </a:cubicBezTo>
                  <a:cubicBezTo>
                    <a:pt x="40" y="411"/>
                    <a:pt x="40" y="411"/>
                    <a:pt x="40" y="411"/>
                  </a:cubicBezTo>
                  <a:cubicBezTo>
                    <a:pt x="34" y="420"/>
                    <a:pt x="34" y="420"/>
                    <a:pt x="34" y="420"/>
                  </a:cubicBezTo>
                  <a:cubicBezTo>
                    <a:pt x="43" y="423"/>
                    <a:pt x="43" y="423"/>
                    <a:pt x="43" y="423"/>
                  </a:cubicBezTo>
                  <a:cubicBezTo>
                    <a:pt x="20" y="422"/>
                    <a:pt x="20" y="422"/>
                    <a:pt x="20" y="422"/>
                  </a:cubicBezTo>
                  <a:cubicBezTo>
                    <a:pt x="19" y="431"/>
                    <a:pt x="19" y="431"/>
                    <a:pt x="19" y="431"/>
                  </a:cubicBezTo>
                  <a:cubicBezTo>
                    <a:pt x="52" y="433"/>
                    <a:pt x="52" y="433"/>
                    <a:pt x="52" y="433"/>
                  </a:cubicBezTo>
                  <a:cubicBezTo>
                    <a:pt x="35" y="438"/>
                    <a:pt x="35" y="438"/>
                    <a:pt x="35" y="438"/>
                  </a:cubicBezTo>
                  <a:cubicBezTo>
                    <a:pt x="11" y="432"/>
                    <a:pt x="11" y="432"/>
                    <a:pt x="11" y="432"/>
                  </a:cubicBezTo>
                  <a:cubicBezTo>
                    <a:pt x="11" y="432"/>
                    <a:pt x="3" y="439"/>
                    <a:pt x="3" y="445"/>
                  </a:cubicBezTo>
                  <a:cubicBezTo>
                    <a:pt x="3" y="451"/>
                    <a:pt x="21" y="452"/>
                    <a:pt x="21" y="452"/>
                  </a:cubicBezTo>
                  <a:cubicBezTo>
                    <a:pt x="10" y="457"/>
                    <a:pt x="10" y="457"/>
                    <a:pt x="10" y="457"/>
                  </a:cubicBezTo>
                  <a:cubicBezTo>
                    <a:pt x="10" y="457"/>
                    <a:pt x="1" y="464"/>
                    <a:pt x="10" y="465"/>
                  </a:cubicBezTo>
                  <a:cubicBezTo>
                    <a:pt x="19" y="466"/>
                    <a:pt x="42" y="466"/>
                    <a:pt x="42" y="466"/>
                  </a:cubicBezTo>
                  <a:cubicBezTo>
                    <a:pt x="52" y="472"/>
                    <a:pt x="52" y="472"/>
                    <a:pt x="52" y="472"/>
                  </a:cubicBezTo>
                  <a:cubicBezTo>
                    <a:pt x="63" y="464"/>
                    <a:pt x="63" y="464"/>
                    <a:pt x="63" y="464"/>
                  </a:cubicBezTo>
                  <a:cubicBezTo>
                    <a:pt x="71" y="472"/>
                    <a:pt x="71" y="472"/>
                    <a:pt x="71" y="472"/>
                  </a:cubicBezTo>
                  <a:cubicBezTo>
                    <a:pt x="89" y="463"/>
                    <a:pt x="89" y="463"/>
                    <a:pt x="89" y="463"/>
                  </a:cubicBezTo>
                  <a:cubicBezTo>
                    <a:pt x="89" y="463"/>
                    <a:pt x="86" y="476"/>
                    <a:pt x="80" y="476"/>
                  </a:cubicBezTo>
                  <a:cubicBezTo>
                    <a:pt x="74" y="476"/>
                    <a:pt x="62" y="475"/>
                    <a:pt x="62" y="475"/>
                  </a:cubicBezTo>
                  <a:cubicBezTo>
                    <a:pt x="44" y="476"/>
                    <a:pt x="44" y="476"/>
                    <a:pt x="44" y="476"/>
                  </a:cubicBezTo>
                  <a:cubicBezTo>
                    <a:pt x="44" y="476"/>
                    <a:pt x="28" y="474"/>
                    <a:pt x="25" y="474"/>
                  </a:cubicBezTo>
                  <a:cubicBezTo>
                    <a:pt x="22" y="474"/>
                    <a:pt x="0" y="476"/>
                    <a:pt x="0" y="476"/>
                  </a:cubicBezTo>
                  <a:cubicBezTo>
                    <a:pt x="0" y="476"/>
                    <a:pt x="2" y="488"/>
                    <a:pt x="7" y="490"/>
                  </a:cubicBezTo>
                  <a:cubicBezTo>
                    <a:pt x="12" y="492"/>
                    <a:pt x="20" y="492"/>
                    <a:pt x="20" y="492"/>
                  </a:cubicBezTo>
                  <a:cubicBezTo>
                    <a:pt x="20" y="492"/>
                    <a:pt x="7" y="502"/>
                    <a:pt x="13" y="509"/>
                  </a:cubicBezTo>
                  <a:cubicBezTo>
                    <a:pt x="19" y="516"/>
                    <a:pt x="29" y="517"/>
                    <a:pt x="29" y="517"/>
                  </a:cubicBezTo>
                  <a:cubicBezTo>
                    <a:pt x="47" y="506"/>
                    <a:pt x="47" y="506"/>
                    <a:pt x="47" y="506"/>
                  </a:cubicBezTo>
                  <a:cubicBezTo>
                    <a:pt x="65" y="502"/>
                    <a:pt x="65" y="502"/>
                    <a:pt x="65" y="502"/>
                  </a:cubicBezTo>
                  <a:cubicBezTo>
                    <a:pt x="59" y="516"/>
                    <a:pt x="59" y="516"/>
                    <a:pt x="59" y="516"/>
                  </a:cubicBezTo>
                  <a:cubicBezTo>
                    <a:pt x="49" y="513"/>
                    <a:pt x="49" y="513"/>
                    <a:pt x="49" y="513"/>
                  </a:cubicBezTo>
                  <a:cubicBezTo>
                    <a:pt x="43" y="525"/>
                    <a:pt x="43" y="525"/>
                    <a:pt x="43" y="525"/>
                  </a:cubicBezTo>
                  <a:cubicBezTo>
                    <a:pt x="43" y="525"/>
                    <a:pt x="13" y="519"/>
                    <a:pt x="17" y="526"/>
                  </a:cubicBezTo>
                  <a:cubicBezTo>
                    <a:pt x="21" y="533"/>
                    <a:pt x="30" y="536"/>
                    <a:pt x="30" y="536"/>
                  </a:cubicBezTo>
                  <a:cubicBezTo>
                    <a:pt x="14" y="544"/>
                    <a:pt x="14" y="544"/>
                    <a:pt x="14" y="544"/>
                  </a:cubicBezTo>
                  <a:cubicBezTo>
                    <a:pt x="2" y="544"/>
                    <a:pt x="2" y="544"/>
                    <a:pt x="2" y="544"/>
                  </a:cubicBezTo>
                  <a:cubicBezTo>
                    <a:pt x="2" y="544"/>
                    <a:pt x="4" y="556"/>
                    <a:pt x="7" y="556"/>
                  </a:cubicBezTo>
                  <a:cubicBezTo>
                    <a:pt x="10" y="556"/>
                    <a:pt x="42" y="557"/>
                    <a:pt x="42" y="557"/>
                  </a:cubicBezTo>
                  <a:cubicBezTo>
                    <a:pt x="33" y="571"/>
                    <a:pt x="33" y="571"/>
                    <a:pt x="33" y="571"/>
                  </a:cubicBezTo>
                  <a:cubicBezTo>
                    <a:pt x="41" y="573"/>
                    <a:pt x="41" y="573"/>
                    <a:pt x="41" y="573"/>
                  </a:cubicBezTo>
                  <a:cubicBezTo>
                    <a:pt x="36" y="585"/>
                    <a:pt x="36" y="585"/>
                    <a:pt x="36" y="585"/>
                  </a:cubicBezTo>
                  <a:cubicBezTo>
                    <a:pt x="36" y="585"/>
                    <a:pt x="10" y="572"/>
                    <a:pt x="11" y="580"/>
                  </a:cubicBezTo>
                  <a:cubicBezTo>
                    <a:pt x="12" y="588"/>
                    <a:pt x="23" y="599"/>
                    <a:pt x="23" y="599"/>
                  </a:cubicBezTo>
                  <a:cubicBezTo>
                    <a:pt x="55" y="613"/>
                    <a:pt x="55" y="613"/>
                    <a:pt x="55" y="613"/>
                  </a:cubicBezTo>
                  <a:cubicBezTo>
                    <a:pt x="55" y="613"/>
                    <a:pt x="48" y="618"/>
                    <a:pt x="55" y="621"/>
                  </a:cubicBezTo>
                  <a:cubicBezTo>
                    <a:pt x="62" y="624"/>
                    <a:pt x="83" y="619"/>
                    <a:pt x="83" y="619"/>
                  </a:cubicBezTo>
                  <a:cubicBezTo>
                    <a:pt x="83" y="619"/>
                    <a:pt x="86" y="628"/>
                    <a:pt x="103" y="622"/>
                  </a:cubicBezTo>
                  <a:cubicBezTo>
                    <a:pt x="120" y="616"/>
                    <a:pt x="148" y="591"/>
                    <a:pt x="148" y="591"/>
                  </a:cubicBezTo>
                  <a:cubicBezTo>
                    <a:pt x="172" y="572"/>
                    <a:pt x="172" y="572"/>
                    <a:pt x="172" y="572"/>
                  </a:cubicBezTo>
                  <a:cubicBezTo>
                    <a:pt x="172" y="572"/>
                    <a:pt x="183" y="577"/>
                    <a:pt x="193" y="568"/>
                  </a:cubicBezTo>
                  <a:cubicBezTo>
                    <a:pt x="203" y="559"/>
                    <a:pt x="193" y="540"/>
                    <a:pt x="193" y="540"/>
                  </a:cubicBezTo>
                  <a:cubicBezTo>
                    <a:pt x="205" y="538"/>
                    <a:pt x="205" y="538"/>
                    <a:pt x="205" y="538"/>
                  </a:cubicBezTo>
                  <a:cubicBezTo>
                    <a:pt x="205" y="538"/>
                    <a:pt x="192" y="555"/>
                    <a:pt x="207" y="560"/>
                  </a:cubicBezTo>
                  <a:cubicBezTo>
                    <a:pt x="222" y="565"/>
                    <a:pt x="233" y="567"/>
                    <a:pt x="233" y="567"/>
                  </a:cubicBezTo>
                  <a:cubicBezTo>
                    <a:pt x="247" y="580"/>
                    <a:pt x="247" y="580"/>
                    <a:pt x="247" y="580"/>
                  </a:cubicBezTo>
                  <a:cubicBezTo>
                    <a:pt x="247" y="580"/>
                    <a:pt x="253" y="569"/>
                    <a:pt x="255" y="564"/>
                  </a:cubicBezTo>
                  <a:cubicBezTo>
                    <a:pt x="257" y="559"/>
                    <a:pt x="251" y="558"/>
                    <a:pt x="248" y="550"/>
                  </a:cubicBezTo>
                  <a:cubicBezTo>
                    <a:pt x="245" y="542"/>
                    <a:pt x="254" y="539"/>
                    <a:pt x="254" y="539"/>
                  </a:cubicBezTo>
                  <a:cubicBezTo>
                    <a:pt x="254" y="539"/>
                    <a:pt x="254" y="535"/>
                    <a:pt x="252" y="529"/>
                  </a:cubicBezTo>
                  <a:cubicBezTo>
                    <a:pt x="250" y="523"/>
                    <a:pt x="264" y="529"/>
                    <a:pt x="269" y="529"/>
                  </a:cubicBezTo>
                  <a:cubicBezTo>
                    <a:pt x="274" y="529"/>
                    <a:pt x="277" y="524"/>
                    <a:pt x="277" y="524"/>
                  </a:cubicBezTo>
                  <a:cubicBezTo>
                    <a:pt x="277" y="507"/>
                    <a:pt x="277" y="507"/>
                    <a:pt x="277" y="507"/>
                  </a:cubicBezTo>
                  <a:cubicBezTo>
                    <a:pt x="284" y="507"/>
                    <a:pt x="284" y="507"/>
                    <a:pt x="284" y="507"/>
                  </a:cubicBezTo>
                  <a:cubicBezTo>
                    <a:pt x="284" y="507"/>
                    <a:pt x="280" y="498"/>
                    <a:pt x="277" y="495"/>
                  </a:cubicBezTo>
                  <a:cubicBezTo>
                    <a:pt x="274" y="492"/>
                    <a:pt x="268" y="475"/>
                    <a:pt x="268" y="475"/>
                  </a:cubicBezTo>
                  <a:cubicBezTo>
                    <a:pt x="283" y="472"/>
                    <a:pt x="283" y="472"/>
                    <a:pt x="283" y="472"/>
                  </a:cubicBezTo>
                  <a:cubicBezTo>
                    <a:pt x="283" y="472"/>
                    <a:pt x="290" y="466"/>
                    <a:pt x="292" y="459"/>
                  </a:cubicBezTo>
                  <a:cubicBezTo>
                    <a:pt x="294" y="452"/>
                    <a:pt x="275" y="446"/>
                    <a:pt x="275" y="446"/>
                  </a:cubicBezTo>
                  <a:cubicBezTo>
                    <a:pt x="275" y="446"/>
                    <a:pt x="267" y="439"/>
                    <a:pt x="266" y="432"/>
                  </a:cubicBezTo>
                  <a:cubicBezTo>
                    <a:pt x="265" y="425"/>
                    <a:pt x="271" y="418"/>
                    <a:pt x="272" y="413"/>
                  </a:cubicBezTo>
                  <a:cubicBezTo>
                    <a:pt x="273" y="408"/>
                    <a:pt x="262" y="401"/>
                    <a:pt x="262" y="401"/>
                  </a:cubicBezTo>
                  <a:cubicBezTo>
                    <a:pt x="262" y="401"/>
                    <a:pt x="256" y="393"/>
                    <a:pt x="254" y="388"/>
                  </a:cubicBezTo>
                  <a:cubicBezTo>
                    <a:pt x="252" y="383"/>
                    <a:pt x="261" y="381"/>
                    <a:pt x="267" y="375"/>
                  </a:cubicBezTo>
                  <a:cubicBezTo>
                    <a:pt x="273" y="369"/>
                    <a:pt x="255" y="369"/>
                    <a:pt x="255" y="366"/>
                  </a:cubicBezTo>
                  <a:cubicBezTo>
                    <a:pt x="255" y="363"/>
                    <a:pt x="261" y="358"/>
                    <a:pt x="261" y="358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6" y="352"/>
                    <a:pt x="272" y="347"/>
                    <a:pt x="279" y="342"/>
                  </a:cubicBezTo>
                  <a:cubicBezTo>
                    <a:pt x="286" y="337"/>
                    <a:pt x="301" y="325"/>
                    <a:pt x="301" y="325"/>
                  </a:cubicBezTo>
                  <a:cubicBezTo>
                    <a:pt x="301" y="325"/>
                    <a:pt x="328" y="330"/>
                    <a:pt x="332" y="321"/>
                  </a:cubicBezTo>
                  <a:cubicBezTo>
                    <a:pt x="336" y="312"/>
                    <a:pt x="315" y="302"/>
                    <a:pt x="315" y="302"/>
                  </a:cubicBezTo>
                  <a:cubicBezTo>
                    <a:pt x="315" y="302"/>
                    <a:pt x="324" y="296"/>
                    <a:pt x="329" y="292"/>
                  </a:cubicBezTo>
                  <a:cubicBezTo>
                    <a:pt x="334" y="288"/>
                    <a:pt x="344" y="276"/>
                    <a:pt x="344" y="276"/>
                  </a:cubicBezTo>
                  <a:cubicBezTo>
                    <a:pt x="348" y="247"/>
                    <a:pt x="348" y="247"/>
                    <a:pt x="348" y="247"/>
                  </a:cubicBezTo>
                  <a:cubicBezTo>
                    <a:pt x="351" y="242"/>
                    <a:pt x="351" y="242"/>
                    <a:pt x="351" y="242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63" y="233"/>
                    <a:pt x="363" y="233"/>
                    <a:pt x="363" y="233"/>
                  </a:cubicBezTo>
                  <a:cubicBezTo>
                    <a:pt x="363" y="233"/>
                    <a:pt x="372" y="228"/>
                    <a:pt x="379" y="226"/>
                  </a:cubicBezTo>
                  <a:cubicBezTo>
                    <a:pt x="386" y="224"/>
                    <a:pt x="372" y="210"/>
                    <a:pt x="372" y="210"/>
                  </a:cubicBezTo>
                  <a:cubicBezTo>
                    <a:pt x="386" y="209"/>
                    <a:pt x="386" y="209"/>
                    <a:pt x="386" y="209"/>
                  </a:cubicBezTo>
                  <a:cubicBezTo>
                    <a:pt x="386" y="209"/>
                    <a:pt x="388" y="202"/>
                    <a:pt x="394" y="197"/>
                  </a:cubicBezTo>
                  <a:cubicBezTo>
                    <a:pt x="400" y="192"/>
                    <a:pt x="405" y="191"/>
                    <a:pt x="405" y="191"/>
                  </a:cubicBezTo>
                  <a:cubicBezTo>
                    <a:pt x="410" y="181"/>
                    <a:pt x="410" y="181"/>
                    <a:pt x="410" y="181"/>
                  </a:cubicBezTo>
                  <a:cubicBezTo>
                    <a:pt x="410" y="181"/>
                    <a:pt x="399" y="173"/>
                    <a:pt x="398" y="169"/>
                  </a:cubicBezTo>
                  <a:cubicBezTo>
                    <a:pt x="397" y="165"/>
                    <a:pt x="414" y="157"/>
                    <a:pt x="414" y="15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49" y="143"/>
                    <a:pt x="464" y="143"/>
                    <a:pt x="467" y="138"/>
                  </a:cubicBezTo>
                  <a:cubicBezTo>
                    <a:pt x="470" y="133"/>
                    <a:pt x="460" y="122"/>
                    <a:pt x="468" y="116"/>
                  </a:cubicBezTo>
                  <a:cubicBezTo>
                    <a:pt x="476" y="110"/>
                    <a:pt x="476" y="123"/>
                    <a:pt x="476" y="123"/>
                  </a:cubicBezTo>
                  <a:cubicBezTo>
                    <a:pt x="495" y="119"/>
                    <a:pt x="495" y="119"/>
                    <a:pt x="495" y="119"/>
                  </a:cubicBezTo>
                  <a:cubicBezTo>
                    <a:pt x="508" y="123"/>
                    <a:pt x="508" y="123"/>
                    <a:pt x="508" y="123"/>
                  </a:cubicBezTo>
                  <a:cubicBezTo>
                    <a:pt x="517" y="123"/>
                    <a:pt x="517" y="123"/>
                    <a:pt x="517" y="123"/>
                  </a:cubicBezTo>
                  <a:cubicBezTo>
                    <a:pt x="517" y="123"/>
                    <a:pt x="528" y="129"/>
                    <a:pt x="536" y="127"/>
                  </a:cubicBezTo>
                  <a:cubicBezTo>
                    <a:pt x="544" y="125"/>
                    <a:pt x="531" y="119"/>
                    <a:pt x="531" y="114"/>
                  </a:cubicBezTo>
                  <a:cubicBezTo>
                    <a:pt x="531" y="109"/>
                    <a:pt x="538" y="112"/>
                    <a:pt x="538" y="112"/>
                  </a:cubicBezTo>
                  <a:cubicBezTo>
                    <a:pt x="537" y="98"/>
                    <a:pt x="537" y="98"/>
                    <a:pt x="537" y="98"/>
                  </a:cubicBezTo>
                  <a:cubicBezTo>
                    <a:pt x="557" y="98"/>
                    <a:pt x="557" y="98"/>
                    <a:pt x="557" y="98"/>
                  </a:cubicBezTo>
                  <a:cubicBezTo>
                    <a:pt x="555" y="97"/>
                    <a:pt x="554" y="96"/>
                    <a:pt x="554" y="96"/>
                  </a:cubicBezTo>
                  <a:cubicBezTo>
                    <a:pt x="556" y="91"/>
                    <a:pt x="556" y="91"/>
                    <a:pt x="556" y="91"/>
                  </a:cubicBezTo>
                  <a:cubicBezTo>
                    <a:pt x="568" y="96"/>
                    <a:pt x="568" y="96"/>
                    <a:pt x="568" y="96"/>
                  </a:cubicBezTo>
                  <a:cubicBezTo>
                    <a:pt x="570" y="87"/>
                    <a:pt x="570" y="87"/>
                    <a:pt x="570" y="87"/>
                  </a:cubicBezTo>
                  <a:cubicBezTo>
                    <a:pt x="570" y="87"/>
                    <a:pt x="577" y="84"/>
                    <a:pt x="581" y="84"/>
                  </a:cubicBezTo>
                  <a:cubicBezTo>
                    <a:pt x="585" y="84"/>
                    <a:pt x="594" y="98"/>
                    <a:pt x="594" y="98"/>
                  </a:cubicBezTo>
                  <a:cubicBezTo>
                    <a:pt x="603" y="99"/>
                    <a:pt x="603" y="99"/>
                    <a:pt x="603" y="99"/>
                  </a:cubicBezTo>
                  <a:cubicBezTo>
                    <a:pt x="603" y="99"/>
                    <a:pt x="604" y="109"/>
                    <a:pt x="618" y="110"/>
                  </a:cubicBezTo>
                  <a:cubicBezTo>
                    <a:pt x="632" y="111"/>
                    <a:pt x="632" y="112"/>
                    <a:pt x="632" y="112"/>
                  </a:cubicBezTo>
                  <a:cubicBezTo>
                    <a:pt x="632" y="112"/>
                    <a:pt x="632" y="112"/>
                    <a:pt x="642" y="115"/>
                  </a:cubicBezTo>
                  <a:cubicBezTo>
                    <a:pt x="652" y="118"/>
                    <a:pt x="661" y="110"/>
                    <a:pt x="661" y="110"/>
                  </a:cubicBezTo>
                  <a:cubicBezTo>
                    <a:pt x="661" y="110"/>
                    <a:pt x="672" y="106"/>
                    <a:pt x="677" y="107"/>
                  </a:cubicBezTo>
                  <a:cubicBezTo>
                    <a:pt x="682" y="108"/>
                    <a:pt x="694" y="116"/>
                    <a:pt x="702" y="116"/>
                  </a:cubicBezTo>
                  <a:cubicBezTo>
                    <a:pt x="710" y="116"/>
                    <a:pt x="704" y="106"/>
                    <a:pt x="711" y="101"/>
                  </a:cubicBezTo>
                  <a:cubicBezTo>
                    <a:pt x="718" y="96"/>
                    <a:pt x="727" y="101"/>
                    <a:pt x="727" y="101"/>
                  </a:cubicBezTo>
                  <a:cubicBezTo>
                    <a:pt x="727" y="101"/>
                    <a:pt x="728" y="85"/>
                    <a:pt x="727" y="81"/>
                  </a:cubicBezTo>
                  <a:cubicBezTo>
                    <a:pt x="726" y="77"/>
                    <a:pt x="730" y="64"/>
                    <a:pt x="730" y="64"/>
                  </a:cubicBezTo>
                  <a:cubicBezTo>
                    <a:pt x="730" y="64"/>
                    <a:pt x="747" y="55"/>
                    <a:pt x="752" y="56"/>
                  </a:cubicBezTo>
                  <a:cubicBezTo>
                    <a:pt x="757" y="57"/>
                    <a:pt x="768" y="58"/>
                    <a:pt x="768" y="58"/>
                  </a:cubicBezTo>
                  <a:cubicBezTo>
                    <a:pt x="768" y="58"/>
                    <a:pt x="779" y="51"/>
                    <a:pt x="794" y="52"/>
                  </a:cubicBezTo>
                  <a:cubicBezTo>
                    <a:pt x="809" y="53"/>
                    <a:pt x="802" y="59"/>
                    <a:pt x="802" y="59"/>
                  </a:cubicBezTo>
                  <a:cubicBezTo>
                    <a:pt x="825" y="64"/>
                    <a:pt x="825" y="64"/>
                    <a:pt x="825" y="64"/>
                  </a:cubicBezTo>
                  <a:cubicBezTo>
                    <a:pt x="825" y="64"/>
                    <a:pt x="839" y="65"/>
                    <a:pt x="843" y="82"/>
                  </a:cubicBezTo>
                  <a:cubicBezTo>
                    <a:pt x="847" y="99"/>
                    <a:pt x="834" y="87"/>
                    <a:pt x="834" y="87"/>
                  </a:cubicBezTo>
                  <a:cubicBezTo>
                    <a:pt x="833" y="95"/>
                    <a:pt x="833" y="95"/>
                    <a:pt x="833" y="95"/>
                  </a:cubicBezTo>
                  <a:cubicBezTo>
                    <a:pt x="836" y="97"/>
                    <a:pt x="840" y="98"/>
                    <a:pt x="845" y="98"/>
                  </a:cubicBezTo>
                  <a:cubicBezTo>
                    <a:pt x="854" y="97"/>
                    <a:pt x="855" y="83"/>
                    <a:pt x="855" y="83"/>
                  </a:cubicBezTo>
                  <a:cubicBezTo>
                    <a:pt x="870" y="82"/>
                    <a:pt x="870" y="82"/>
                    <a:pt x="870" y="82"/>
                  </a:cubicBezTo>
                  <a:cubicBezTo>
                    <a:pt x="874" y="74"/>
                    <a:pt x="874" y="74"/>
                    <a:pt x="874" y="74"/>
                  </a:cubicBezTo>
                  <a:cubicBezTo>
                    <a:pt x="874" y="74"/>
                    <a:pt x="873" y="77"/>
                    <a:pt x="891" y="74"/>
                  </a:cubicBezTo>
                  <a:cubicBezTo>
                    <a:pt x="899" y="72"/>
                    <a:pt x="903" y="69"/>
                    <a:pt x="905" y="66"/>
                  </a:cubicBezTo>
                  <a:lnTo>
                    <a:pt x="901" y="66"/>
                  </a:lnTo>
                  <a:close/>
                  <a:moveTo>
                    <a:pt x="372" y="107"/>
                  </a:moveTo>
                  <a:cubicBezTo>
                    <a:pt x="357" y="116"/>
                    <a:pt x="357" y="116"/>
                    <a:pt x="357" y="116"/>
                  </a:cubicBezTo>
                  <a:cubicBezTo>
                    <a:pt x="362" y="129"/>
                    <a:pt x="362" y="129"/>
                    <a:pt x="362" y="129"/>
                  </a:cubicBezTo>
                  <a:cubicBezTo>
                    <a:pt x="380" y="129"/>
                    <a:pt x="380" y="129"/>
                    <a:pt x="380" y="129"/>
                  </a:cubicBezTo>
                  <a:cubicBezTo>
                    <a:pt x="376" y="117"/>
                    <a:pt x="376" y="117"/>
                    <a:pt x="376" y="117"/>
                  </a:cubicBezTo>
                  <a:lnTo>
                    <a:pt x="372" y="107"/>
                  </a:lnTo>
                  <a:close/>
                  <a:moveTo>
                    <a:pt x="346" y="101"/>
                  </a:moveTo>
                  <a:cubicBezTo>
                    <a:pt x="335" y="105"/>
                    <a:pt x="339" y="122"/>
                    <a:pt x="339" y="122"/>
                  </a:cubicBezTo>
                  <a:cubicBezTo>
                    <a:pt x="351" y="134"/>
                    <a:pt x="351" y="134"/>
                    <a:pt x="351" y="134"/>
                  </a:cubicBezTo>
                  <a:cubicBezTo>
                    <a:pt x="351" y="134"/>
                    <a:pt x="357" y="97"/>
                    <a:pt x="346" y="101"/>
                  </a:cubicBezTo>
                  <a:close/>
                  <a:moveTo>
                    <a:pt x="403" y="116"/>
                  </a:moveTo>
                  <a:cubicBezTo>
                    <a:pt x="412" y="111"/>
                    <a:pt x="427" y="107"/>
                    <a:pt x="408" y="104"/>
                  </a:cubicBezTo>
                  <a:cubicBezTo>
                    <a:pt x="389" y="101"/>
                    <a:pt x="380" y="112"/>
                    <a:pt x="380" y="112"/>
                  </a:cubicBezTo>
                  <a:cubicBezTo>
                    <a:pt x="386" y="119"/>
                    <a:pt x="386" y="119"/>
                    <a:pt x="386" y="119"/>
                  </a:cubicBezTo>
                  <a:lnTo>
                    <a:pt x="403" y="116"/>
                  </a:lnTo>
                  <a:close/>
                </a:path>
              </a:pathLst>
            </a:custGeom>
            <a:solidFill>
              <a:srgbClr val="0069A9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gcad114a98e_0_0"/>
            <p:cNvSpPr/>
            <p:nvPr/>
          </p:nvSpPr>
          <p:spPr>
            <a:xfrm>
              <a:off x="3715130" y="3586921"/>
              <a:ext cx="447596" cy="355995"/>
            </a:xfrm>
            <a:custGeom>
              <a:avLst/>
              <a:gdLst/>
              <a:ahLst/>
              <a:cxnLst/>
              <a:rect l="l" t="t" r="r" b="b"/>
              <a:pathLst>
                <a:path w="182" h="145" extrusionOk="0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2" y="113"/>
                    <a:pt x="30" y="113"/>
                    <a:pt x="34" y="112"/>
                  </a:cubicBezTo>
                  <a:cubicBezTo>
                    <a:pt x="39" y="111"/>
                    <a:pt x="43" y="117"/>
                    <a:pt x="43" y="117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3"/>
                  </a:cubicBezTo>
                  <a:cubicBezTo>
                    <a:pt x="76" y="102"/>
                    <a:pt x="90" y="103"/>
                    <a:pt x="90" y="103"/>
                  </a:cubicBezTo>
                  <a:cubicBezTo>
                    <a:pt x="90" y="103"/>
                    <a:pt x="91" y="110"/>
                    <a:pt x="94" y="114"/>
                  </a:cubicBezTo>
                  <a:cubicBezTo>
                    <a:pt x="96" y="118"/>
                    <a:pt x="108" y="113"/>
                    <a:pt x="108" y="113"/>
                  </a:cubicBezTo>
                  <a:cubicBezTo>
                    <a:pt x="108" y="113"/>
                    <a:pt x="118" y="112"/>
                    <a:pt x="119" y="121"/>
                  </a:cubicBezTo>
                  <a:cubicBezTo>
                    <a:pt x="120" y="129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39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09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7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3"/>
                    <a:pt x="164" y="39"/>
                    <a:pt x="164" y="39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68" y="32"/>
                    <a:pt x="170" y="28"/>
                  </a:cubicBezTo>
                  <a:cubicBezTo>
                    <a:pt x="171" y="24"/>
                    <a:pt x="182" y="19"/>
                    <a:pt x="182" y="19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3"/>
                    <a:pt x="111" y="34"/>
                    <a:pt x="111" y="34"/>
                  </a:cubicBezTo>
                  <a:cubicBezTo>
                    <a:pt x="111" y="34"/>
                    <a:pt x="114" y="39"/>
                    <a:pt x="116" y="39"/>
                  </a:cubicBezTo>
                  <a:cubicBezTo>
                    <a:pt x="119" y="39"/>
                    <a:pt x="122" y="43"/>
                    <a:pt x="122" y="47"/>
                  </a:cubicBezTo>
                  <a:cubicBezTo>
                    <a:pt x="123" y="52"/>
                    <a:pt x="111" y="59"/>
                    <a:pt x="104" y="59"/>
                  </a:cubicBezTo>
                  <a:cubicBezTo>
                    <a:pt x="98" y="60"/>
                    <a:pt x="95" y="55"/>
                    <a:pt x="92" y="51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0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cad114a98e_0_0"/>
            <p:cNvSpPr/>
            <p:nvPr/>
          </p:nvSpPr>
          <p:spPr>
            <a:xfrm>
              <a:off x="5305656" y="4850598"/>
              <a:ext cx="196734" cy="221716"/>
            </a:xfrm>
            <a:custGeom>
              <a:avLst/>
              <a:gdLst/>
              <a:ahLst/>
              <a:cxnLst/>
              <a:rect l="l" t="t" r="r" b="b"/>
              <a:pathLst>
                <a:path w="80" h="90" extrusionOk="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4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cad114a98e_0_0"/>
            <p:cNvSpPr/>
            <p:nvPr/>
          </p:nvSpPr>
          <p:spPr>
            <a:xfrm>
              <a:off x="6139432" y="4218759"/>
              <a:ext cx="351831" cy="386182"/>
            </a:xfrm>
            <a:custGeom>
              <a:avLst/>
              <a:gdLst/>
              <a:ahLst/>
              <a:cxnLst/>
              <a:rect l="l" t="t" r="r" b="b"/>
              <a:pathLst>
                <a:path w="143" h="157" extrusionOk="0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0"/>
                    <a:pt x="75" y="157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cad114a98e_0_0"/>
            <p:cNvSpPr/>
            <p:nvPr/>
          </p:nvSpPr>
          <p:spPr>
            <a:xfrm>
              <a:off x="5545067" y="5005694"/>
              <a:ext cx="272721" cy="216511"/>
            </a:xfrm>
            <a:custGeom>
              <a:avLst/>
              <a:gdLst/>
              <a:ahLst/>
              <a:cxnLst/>
              <a:rect l="l" t="t" r="r" b="b"/>
              <a:pathLst>
                <a:path w="111" h="88" extrusionOk="0">
                  <a:moveTo>
                    <a:pt x="100" y="27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1"/>
                    <a:pt x="76" y="1"/>
                    <a:pt x="76" y="1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7" y="15"/>
                    <a:pt x="30" y="15"/>
                  </a:cubicBezTo>
                  <a:cubicBezTo>
                    <a:pt x="23" y="15"/>
                    <a:pt x="18" y="15"/>
                    <a:pt x="18" y="1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3" y="60"/>
                    <a:pt x="3" y="65"/>
                  </a:cubicBezTo>
                  <a:cubicBezTo>
                    <a:pt x="3" y="70"/>
                    <a:pt x="11" y="71"/>
                    <a:pt x="11" y="71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8"/>
                    <a:pt x="30" y="81"/>
                    <a:pt x="31" y="84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56" y="88"/>
                    <a:pt x="60" y="82"/>
                  </a:cubicBezTo>
                  <a:cubicBezTo>
                    <a:pt x="64" y="76"/>
                    <a:pt x="63" y="71"/>
                    <a:pt x="63" y="71"/>
                  </a:cubicBezTo>
                  <a:cubicBezTo>
                    <a:pt x="63" y="71"/>
                    <a:pt x="82" y="75"/>
                    <a:pt x="90" y="67"/>
                  </a:cubicBezTo>
                  <a:cubicBezTo>
                    <a:pt x="98" y="59"/>
                    <a:pt x="105" y="56"/>
                    <a:pt x="108" y="45"/>
                  </a:cubicBezTo>
                  <a:cubicBezTo>
                    <a:pt x="111" y="34"/>
                    <a:pt x="100" y="27"/>
                    <a:pt x="100" y="27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cad114a98e_0_0"/>
            <p:cNvSpPr/>
            <p:nvPr/>
          </p:nvSpPr>
          <p:spPr>
            <a:xfrm>
              <a:off x="3985769" y="4004329"/>
              <a:ext cx="88478" cy="79110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5"/>
                    <a:pt x="24" y="14"/>
                    <a:pt x="20" y="8"/>
                  </a:cubicBezTo>
                  <a:cubicBezTo>
                    <a:pt x="19" y="5"/>
                    <a:pt x="19" y="2"/>
                    <a:pt x="20" y="0"/>
                  </a:cubicBezTo>
                  <a:cubicBezTo>
                    <a:pt x="19" y="0"/>
                    <a:pt x="16" y="1"/>
                    <a:pt x="12" y="4"/>
                  </a:cubicBezTo>
                  <a:cubicBezTo>
                    <a:pt x="1" y="10"/>
                    <a:pt x="0" y="15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solidFill>
              <a:srgbClr val="0069A9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cad114a98e_0_0"/>
            <p:cNvSpPr/>
            <p:nvPr/>
          </p:nvSpPr>
          <p:spPr>
            <a:xfrm>
              <a:off x="5495103" y="3200739"/>
              <a:ext cx="566261" cy="324767"/>
            </a:xfrm>
            <a:custGeom>
              <a:avLst/>
              <a:gdLst/>
              <a:ahLst/>
              <a:cxnLst/>
              <a:rect l="l" t="t" r="r" b="b"/>
              <a:pathLst>
                <a:path w="230" h="132" extrusionOk="0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1" y="107"/>
                    <a:pt x="73" y="107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cad114a98e_0_0"/>
            <p:cNvSpPr/>
            <p:nvPr/>
          </p:nvSpPr>
          <p:spPr>
            <a:xfrm>
              <a:off x="5482612" y="3000882"/>
              <a:ext cx="703662" cy="302908"/>
            </a:xfrm>
            <a:custGeom>
              <a:avLst/>
              <a:gdLst/>
              <a:ahLst/>
              <a:cxnLst/>
              <a:rect l="l" t="t" r="r" b="b"/>
              <a:pathLst>
                <a:path w="286" h="123" extrusionOk="0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0"/>
                    <a:pt x="286" y="101"/>
                  </a:cubicBezTo>
                  <a:cubicBezTo>
                    <a:pt x="286" y="97"/>
                    <a:pt x="286" y="86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cad114a98e_0_0"/>
            <p:cNvSpPr/>
            <p:nvPr/>
          </p:nvSpPr>
          <p:spPr>
            <a:xfrm>
              <a:off x="2384834" y="3347509"/>
              <a:ext cx="465291" cy="497560"/>
            </a:xfrm>
            <a:custGeom>
              <a:avLst/>
              <a:gdLst/>
              <a:ahLst/>
              <a:cxnLst/>
              <a:rect l="l" t="t" r="r" b="b"/>
              <a:pathLst>
                <a:path w="189" h="202" extrusionOk="0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7"/>
                    <a:pt x="176" y="72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3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3"/>
                    <a:pt x="138" y="13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4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0"/>
                    <a:pt x="33" y="70"/>
                  </a:cubicBezTo>
                  <a:cubicBezTo>
                    <a:pt x="38" y="70"/>
                    <a:pt x="42" y="78"/>
                    <a:pt x="42" y="78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37" y="124"/>
                    <a:pt x="35" y="133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3"/>
                    <a:pt x="8" y="182"/>
                    <a:pt x="8" y="182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19" y="191"/>
                    <a:pt x="36" y="186"/>
                    <a:pt x="35" y="189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0"/>
                  </a:cubicBezTo>
                  <a:cubicBezTo>
                    <a:pt x="83" y="185"/>
                    <a:pt x="83" y="178"/>
                    <a:pt x="83" y="178"/>
                  </a:cubicBezTo>
                  <a:cubicBezTo>
                    <a:pt x="83" y="178"/>
                    <a:pt x="93" y="183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2"/>
                  </a:cubicBezTo>
                  <a:cubicBezTo>
                    <a:pt x="181" y="127"/>
                    <a:pt x="186" y="114"/>
                    <a:pt x="186" y="104"/>
                  </a:cubicBez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9" name="Google Shape;399;gcad114a98e_0_0"/>
            <p:cNvGrpSpPr/>
            <p:nvPr/>
          </p:nvGrpSpPr>
          <p:grpSpPr>
            <a:xfrm>
              <a:off x="4066961" y="4393633"/>
              <a:ext cx="1285537" cy="1480188"/>
              <a:chOff x="4828961" y="4393633"/>
              <a:chExt cx="1285537" cy="1480188"/>
            </a:xfrm>
          </p:grpSpPr>
          <p:sp>
            <p:nvSpPr>
              <p:cNvPr id="400" name="Google Shape;400;gcad114a98e_0_0"/>
              <p:cNvSpPr/>
              <p:nvPr/>
            </p:nvSpPr>
            <p:spPr>
              <a:xfrm>
                <a:off x="5623183" y="5792629"/>
                <a:ext cx="83274" cy="81192"/>
              </a:xfrm>
              <a:custGeom>
                <a:avLst/>
                <a:gdLst/>
                <a:ahLst/>
                <a:cxnLst/>
                <a:rect l="l" t="t" r="r" b="b"/>
                <a:pathLst>
                  <a:path w="34" h="33" extrusionOk="0">
                    <a:moveTo>
                      <a:pt x="23" y="33"/>
                    </a:moveTo>
                    <a:cubicBezTo>
                      <a:pt x="34" y="20"/>
                      <a:pt x="16" y="0"/>
                      <a:pt x="8" y="14"/>
                    </a:cubicBezTo>
                    <a:cubicBezTo>
                      <a:pt x="0" y="28"/>
                      <a:pt x="23" y="33"/>
                      <a:pt x="23" y="33"/>
                    </a:cubicBezTo>
                    <a:close/>
                  </a:path>
                </a:pathLst>
              </a:custGeom>
              <a:solidFill>
                <a:srgbClr val="8FAADC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gcad114a98e_0_0"/>
              <p:cNvSpPr/>
              <p:nvPr/>
            </p:nvSpPr>
            <p:spPr>
              <a:xfrm>
                <a:off x="4828961" y="4393633"/>
                <a:ext cx="1285537" cy="1362564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54" extrusionOk="0">
                    <a:moveTo>
                      <a:pt x="378" y="479"/>
                    </a:moveTo>
                    <a:cubicBezTo>
                      <a:pt x="378" y="479"/>
                      <a:pt x="365" y="472"/>
                      <a:pt x="358" y="474"/>
                    </a:cubicBezTo>
                    <a:cubicBezTo>
                      <a:pt x="351" y="476"/>
                      <a:pt x="341" y="483"/>
                      <a:pt x="341" y="483"/>
                    </a:cubicBezTo>
                    <a:cubicBezTo>
                      <a:pt x="341" y="483"/>
                      <a:pt x="322" y="486"/>
                      <a:pt x="314" y="486"/>
                    </a:cubicBezTo>
                    <a:cubicBezTo>
                      <a:pt x="306" y="486"/>
                      <a:pt x="292" y="470"/>
                      <a:pt x="289" y="473"/>
                    </a:cubicBezTo>
                    <a:cubicBezTo>
                      <a:pt x="286" y="476"/>
                      <a:pt x="278" y="485"/>
                      <a:pt x="278" y="485"/>
                    </a:cubicBezTo>
                    <a:cubicBezTo>
                      <a:pt x="265" y="477"/>
                      <a:pt x="265" y="477"/>
                      <a:pt x="265" y="477"/>
                    </a:cubicBezTo>
                    <a:cubicBezTo>
                      <a:pt x="265" y="477"/>
                      <a:pt x="245" y="482"/>
                      <a:pt x="253" y="494"/>
                    </a:cubicBezTo>
                    <a:cubicBezTo>
                      <a:pt x="264" y="510"/>
                      <a:pt x="276" y="505"/>
                      <a:pt x="281" y="507"/>
                    </a:cubicBezTo>
                    <a:cubicBezTo>
                      <a:pt x="286" y="509"/>
                      <a:pt x="291" y="517"/>
                      <a:pt x="293" y="521"/>
                    </a:cubicBezTo>
                    <a:cubicBezTo>
                      <a:pt x="295" y="525"/>
                      <a:pt x="317" y="535"/>
                      <a:pt x="317" y="535"/>
                    </a:cubicBezTo>
                    <a:cubicBezTo>
                      <a:pt x="330" y="531"/>
                      <a:pt x="330" y="531"/>
                      <a:pt x="330" y="531"/>
                    </a:cubicBezTo>
                    <a:cubicBezTo>
                      <a:pt x="330" y="531"/>
                      <a:pt x="344" y="552"/>
                      <a:pt x="363" y="553"/>
                    </a:cubicBezTo>
                    <a:cubicBezTo>
                      <a:pt x="382" y="554"/>
                      <a:pt x="377" y="537"/>
                      <a:pt x="377" y="537"/>
                    </a:cubicBezTo>
                    <a:cubicBezTo>
                      <a:pt x="377" y="537"/>
                      <a:pt x="372" y="520"/>
                      <a:pt x="372" y="513"/>
                    </a:cubicBezTo>
                    <a:cubicBezTo>
                      <a:pt x="372" y="506"/>
                      <a:pt x="377" y="496"/>
                      <a:pt x="383" y="491"/>
                    </a:cubicBezTo>
                    <a:cubicBezTo>
                      <a:pt x="389" y="486"/>
                      <a:pt x="383" y="469"/>
                      <a:pt x="383" y="469"/>
                    </a:cubicBezTo>
                    <a:lnTo>
                      <a:pt x="378" y="479"/>
                    </a:lnTo>
                    <a:close/>
                    <a:moveTo>
                      <a:pt x="119" y="312"/>
                    </a:moveTo>
                    <a:cubicBezTo>
                      <a:pt x="107" y="311"/>
                      <a:pt x="95" y="332"/>
                      <a:pt x="87" y="332"/>
                    </a:cubicBezTo>
                    <a:cubicBezTo>
                      <a:pt x="79" y="332"/>
                      <a:pt x="68" y="320"/>
                      <a:pt x="68" y="320"/>
                    </a:cubicBezTo>
                    <a:cubicBezTo>
                      <a:pt x="64" y="331"/>
                      <a:pt x="64" y="331"/>
                      <a:pt x="64" y="331"/>
                    </a:cubicBezTo>
                    <a:cubicBezTo>
                      <a:pt x="64" y="331"/>
                      <a:pt x="79" y="344"/>
                      <a:pt x="79" y="354"/>
                    </a:cubicBezTo>
                    <a:cubicBezTo>
                      <a:pt x="79" y="364"/>
                      <a:pt x="75" y="381"/>
                      <a:pt x="75" y="381"/>
                    </a:cubicBezTo>
                    <a:cubicBezTo>
                      <a:pt x="81" y="388"/>
                      <a:pt x="81" y="388"/>
                      <a:pt x="81" y="388"/>
                    </a:cubicBezTo>
                    <a:cubicBezTo>
                      <a:pt x="73" y="393"/>
                      <a:pt x="73" y="393"/>
                      <a:pt x="73" y="393"/>
                    </a:cubicBezTo>
                    <a:cubicBezTo>
                      <a:pt x="78" y="424"/>
                      <a:pt x="78" y="424"/>
                      <a:pt x="78" y="424"/>
                    </a:cubicBezTo>
                    <a:cubicBezTo>
                      <a:pt x="69" y="424"/>
                      <a:pt x="69" y="424"/>
                      <a:pt x="69" y="424"/>
                    </a:cubicBezTo>
                    <a:cubicBezTo>
                      <a:pt x="82" y="435"/>
                      <a:pt x="82" y="435"/>
                      <a:pt x="82" y="435"/>
                    </a:cubicBezTo>
                    <a:cubicBezTo>
                      <a:pt x="98" y="435"/>
                      <a:pt x="103" y="414"/>
                      <a:pt x="103" y="414"/>
                    </a:cubicBezTo>
                    <a:cubicBezTo>
                      <a:pt x="103" y="414"/>
                      <a:pt x="115" y="430"/>
                      <a:pt x="124" y="423"/>
                    </a:cubicBezTo>
                    <a:cubicBezTo>
                      <a:pt x="133" y="416"/>
                      <a:pt x="129" y="398"/>
                      <a:pt x="129" y="398"/>
                    </a:cubicBezTo>
                    <a:cubicBezTo>
                      <a:pt x="133" y="388"/>
                      <a:pt x="133" y="388"/>
                      <a:pt x="133" y="388"/>
                    </a:cubicBezTo>
                    <a:cubicBezTo>
                      <a:pt x="133" y="371"/>
                      <a:pt x="133" y="371"/>
                      <a:pt x="133" y="371"/>
                    </a:cubicBezTo>
                    <a:cubicBezTo>
                      <a:pt x="133" y="371"/>
                      <a:pt x="127" y="369"/>
                      <a:pt x="128" y="364"/>
                    </a:cubicBezTo>
                    <a:cubicBezTo>
                      <a:pt x="129" y="359"/>
                      <a:pt x="140" y="359"/>
                      <a:pt x="140" y="352"/>
                    </a:cubicBezTo>
                    <a:cubicBezTo>
                      <a:pt x="140" y="345"/>
                      <a:pt x="131" y="313"/>
                      <a:pt x="119" y="312"/>
                    </a:cubicBezTo>
                    <a:close/>
                    <a:moveTo>
                      <a:pt x="515" y="363"/>
                    </a:moveTo>
                    <a:cubicBezTo>
                      <a:pt x="507" y="354"/>
                      <a:pt x="481" y="337"/>
                      <a:pt x="481" y="337"/>
                    </a:cubicBezTo>
                    <a:cubicBezTo>
                      <a:pt x="451" y="321"/>
                      <a:pt x="451" y="321"/>
                      <a:pt x="451" y="321"/>
                    </a:cubicBezTo>
                    <a:cubicBezTo>
                      <a:pt x="451" y="321"/>
                      <a:pt x="398" y="308"/>
                      <a:pt x="402" y="299"/>
                    </a:cubicBezTo>
                    <a:cubicBezTo>
                      <a:pt x="406" y="290"/>
                      <a:pt x="415" y="289"/>
                      <a:pt x="414" y="281"/>
                    </a:cubicBezTo>
                    <a:cubicBezTo>
                      <a:pt x="413" y="273"/>
                      <a:pt x="365" y="271"/>
                      <a:pt x="365" y="271"/>
                    </a:cubicBezTo>
                    <a:cubicBezTo>
                      <a:pt x="365" y="271"/>
                      <a:pt x="351" y="266"/>
                      <a:pt x="334" y="249"/>
                    </a:cubicBezTo>
                    <a:cubicBezTo>
                      <a:pt x="317" y="232"/>
                      <a:pt x="311" y="216"/>
                      <a:pt x="311" y="216"/>
                    </a:cubicBezTo>
                    <a:cubicBezTo>
                      <a:pt x="311" y="216"/>
                      <a:pt x="306" y="192"/>
                      <a:pt x="296" y="186"/>
                    </a:cubicBezTo>
                    <a:cubicBezTo>
                      <a:pt x="286" y="180"/>
                      <a:pt x="275" y="170"/>
                      <a:pt x="275" y="170"/>
                    </a:cubicBezTo>
                    <a:cubicBezTo>
                      <a:pt x="249" y="148"/>
                      <a:pt x="249" y="148"/>
                      <a:pt x="249" y="148"/>
                    </a:cubicBezTo>
                    <a:cubicBezTo>
                      <a:pt x="249" y="148"/>
                      <a:pt x="235" y="126"/>
                      <a:pt x="240" y="124"/>
                    </a:cubicBezTo>
                    <a:cubicBezTo>
                      <a:pt x="245" y="122"/>
                      <a:pt x="253" y="120"/>
                      <a:pt x="253" y="115"/>
                    </a:cubicBezTo>
                    <a:cubicBezTo>
                      <a:pt x="253" y="110"/>
                      <a:pt x="236" y="101"/>
                      <a:pt x="244" y="92"/>
                    </a:cubicBezTo>
                    <a:cubicBezTo>
                      <a:pt x="252" y="83"/>
                      <a:pt x="275" y="77"/>
                      <a:pt x="275" y="77"/>
                    </a:cubicBezTo>
                    <a:cubicBezTo>
                      <a:pt x="289" y="71"/>
                      <a:pt x="289" y="71"/>
                      <a:pt x="289" y="71"/>
                    </a:cubicBezTo>
                    <a:cubicBezTo>
                      <a:pt x="294" y="46"/>
                      <a:pt x="294" y="46"/>
                      <a:pt x="294" y="46"/>
                    </a:cubicBezTo>
                    <a:cubicBezTo>
                      <a:pt x="286" y="43"/>
                      <a:pt x="286" y="43"/>
                      <a:pt x="286" y="43"/>
                    </a:cubicBezTo>
                    <a:cubicBezTo>
                      <a:pt x="286" y="43"/>
                      <a:pt x="294" y="36"/>
                      <a:pt x="291" y="30"/>
                    </a:cubicBezTo>
                    <a:cubicBezTo>
                      <a:pt x="288" y="25"/>
                      <a:pt x="265" y="28"/>
                      <a:pt x="265" y="28"/>
                    </a:cubicBezTo>
                    <a:cubicBezTo>
                      <a:pt x="253" y="28"/>
                      <a:pt x="253" y="28"/>
                      <a:pt x="253" y="28"/>
                    </a:cubicBezTo>
                    <a:cubicBezTo>
                      <a:pt x="248" y="15"/>
                      <a:pt x="248" y="15"/>
                      <a:pt x="248" y="15"/>
                    </a:cubicBezTo>
                    <a:cubicBezTo>
                      <a:pt x="243" y="15"/>
                      <a:pt x="243" y="15"/>
                      <a:pt x="243" y="15"/>
                    </a:cubicBezTo>
                    <a:cubicBezTo>
                      <a:pt x="243" y="15"/>
                      <a:pt x="242" y="1"/>
                      <a:pt x="233" y="1"/>
                    </a:cubicBezTo>
                    <a:cubicBezTo>
                      <a:pt x="223" y="0"/>
                      <a:pt x="222" y="9"/>
                      <a:pt x="222" y="9"/>
                    </a:cubicBezTo>
                    <a:cubicBezTo>
                      <a:pt x="195" y="7"/>
                      <a:pt x="195" y="7"/>
                      <a:pt x="195" y="7"/>
                    </a:cubicBezTo>
                    <a:cubicBezTo>
                      <a:pt x="185" y="19"/>
                      <a:pt x="185" y="19"/>
                      <a:pt x="185" y="19"/>
                    </a:cubicBezTo>
                    <a:cubicBezTo>
                      <a:pt x="179" y="14"/>
                      <a:pt x="179" y="14"/>
                      <a:pt x="179" y="14"/>
                    </a:cubicBezTo>
                    <a:cubicBezTo>
                      <a:pt x="165" y="15"/>
                      <a:pt x="165" y="15"/>
                      <a:pt x="165" y="15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3" y="28"/>
                      <a:pt x="161" y="25"/>
                      <a:pt x="150" y="26"/>
                    </a:cubicBezTo>
                    <a:cubicBezTo>
                      <a:pt x="139" y="28"/>
                      <a:pt x="154" y="39"/>
                      <a:pt x="154" y="39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38" y="40"/>
                      <a:pt x="138" y="40"/>
                      <a:pt x="138" y="40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18" y="32"/>
                      <a:pt x="118" y="32"/>
                      <a:pt x="118" y="32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90" y="52"/>
                      <a:pt x="90" y="52"/>
                      <a:pt x="90" y="52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5" y="50"/>
                      <a:pt x="81" y="35"/>
                      <a:pt x="77" y="35"/>
                    </a:cubicBezTo>
                    <a:cubicBezTo>
                      <a:pt x="73" y="35"/>
                      <a:pt x="66" y="42"/>
                      <a:pt x="66" y="42"/>
                    </a:cubicBezTo>
                    <a:cubicBezTo>
                      <a:pt x="66" y="42"/>
                      <a:pt x="70" y="53"/>
                      <a:pt x="60" y="61"/>
                    </a:cubicBezTo>
                    <a:cubicBezTo>
                      <a:pt x="50" y="70"/>
                      <a:pt x="45" y="57"/>
                      <a:pt x="40" y="57"/>
                    </a:cubicBezTo>
                    <a:cubicBezTo>
                      <a:pt x="35" y="57"/>
                      <a:pt x="26" y="64"/>
                      <a:pt x="26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8"/>
                      <a:pt x="9" y="72"/>
                      <a:pt x="9" y="72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28" y="84"/>
                      <a:pt x="28" y="93"/>
                    </a:cubicBezTo>
                    <a:cubicBezTo>
                      <a:pt x="28" y="102"/>
                      <a:pt x="9" y="103"/>
                      <a:pt x="9" y="103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13" y="118"/>
                      <a:pt x="13" y="118"/>
                      <a:pt x="13" y="118"/>
                    </a:cubicBezTo>
                    <a:cubicBezTo>
                      <a:pt x="13" y="118"/>
                      <a:pt x="17" y="121"/>
                      <a:pt x="18" y="126"/>
                    </a:cubicBezTo>
                    <a:cubicBezTo>
                      <a:pt x="19" y="131"/>
                      <a:pt x="13" y="131"/>
                      <a:pt x="12" y="141"/>
                    </a:cubicBezTo>
                    <a:cubicBezTo>
                      <a:pt x="11" y="151"/>
                      <a:pt x="25" y="152"/>
                      <a:pt x="25" y="152"/>
                    </a:cubicBezTo>
                    <a:cubicBezTo>
                      <a:pt x="28" y="158"/>
                      <a:pt x="28" y="158"/>
                      <a:pt x="28" y="158"/>
                    </a:cubicBezTo>
                    <a:cubicBezTo>
                      <a:pt x="28" y="158"/>
                      <a:pt x="42" y="156"/>
                      <a:pt x="45" y="160"/>
                    </a:cubicBezTo>
                    <a:cubicBezTo>
                      <a:pt x="48" y="164"/>
                      <a:pt x="42" y="174"/>
                      <a:pt x="38" y="174"/>
                    </a:cubicBezTo>
                    <a:cubicBezTo>
                      <a:pt x="36" y="174"/>
                      <a:pt x="35" y="176"/>
                      <a:pt x="35" y="179"/>
                    </a:cubicBezTo>
                    <a:cubicBezTo>
                      <a:pt x="44" y="178"/>
                      <a:pt x="54" y="177"/>
                      <a:pt x="58" y="173"/>
                    </a:cubicBezTo>
                    <a:cubicBezTo>
                      <a:pt x="65" y="166"/>
                      <a:pt x="83" y="145"/>
                      <a:pt x="93" y="145"/>
                    </a:cubicBezTo>
                    <a:cubicBezTo>
                      <a:pt x="103" y="145"/>
                      <a:pt x="132" y="152"/>
                      <a:pt x="144" y="162"/>
                    </a:cubicBezTo>
                    <a:cubicBezTo>
                      <a:pt x="156" y="172"/>
                      <a:pt x="160" y="192"/>
                      <a:pt x="160" y="192"/>
                    </a:cubicBezTo>
                    <a:cubicBezTo>
                      <a:pt x="168" y="200"/>
                      <a:pt x="168" y="200"/>
                      <a:pt x="168" y="200"/>
                    </a:cubicBezTo>
                    <a:cubicBezTo>
                      <a:pt x="168" y="200"/>
                      <a:pt x="160" y="221"/>
                      <a:pt x="169" y="226"/>
                    </a:cubicBezTo>
                    <a:cubicBezTo>
                      <a:pt x="178" y="231"/>
                      <a:pt x="193" y="236"/>
                      <a:pt x="193" y="236"/>
                    </a:cubicBezTo>
                    <a:cubicBezTo>
                      <a:pt x="197" y="249"/>
                      <a:pt x="197" y="249"/>
                      <a:pt x="197" y="249"/>
                    </a:cubicBezTo>
                    <a:cubicBezTo>
                      <a:pt x="217" y="250"/>
                      <a:pt x="217" y="250"/>
                      <a:pt x="217" y="250"/>
                    </a:cubicBezTo>
                    <a:cubicBezTo>
                      <a:pt x="217" y="250"/>
                      <a:pt x="250" y="284"/>
                      <a:pt x="259" y="294"/>
                    </a:cubicBezTo>
                    <a:cubicBezTo>
                      <a:pt x="268" y="304"/>
                      <a:pt x="276" y="313"/>
                      <a:pt x="276" y="313"/>
                    </a:cubicBezTo>
                    <a:cubicBezTo>
                      <a:pt x="303" y="314"/>
                      <a:pt x="303" y="314"/>
                      <a:pt x="303" y="314"/>
                    </a:cubicBezTo>
                    <a:cubicBezTo>
                      <a:pt x="303" y="314"/>
                      <a:pt x="310" y="329"/>
                      <a:pt x="325" y="334"/>
                    </a:cubicBezTo>
                    <a:cubicBezTo>
                      <a:pt x="340" y="339"/>
                      <a:pt x="359" y="335"/>
                      <a:pt x="362" y="342"/>
                    </a:cubicBezTo>
                    <a:cubicBezTo>
                      <a:pt x="365" y="349"/>
                      <a:pt x="366" y="372"/>
                      <a:pt x="379" y="375"/>
                    </a:cubicBezTo>
                    <a:cubicBezTo>
                      <a:pt x="392" y="378"/>
                      <a:pt x="397" y="373"/>
                      <a:pt x="397" y="373"/>
                    </a:cubicBezTo>
                    <a:cubicBezTo>
                      <a:pt x="397" y="373"/>
                      <a:pt x="400" y="392"/>
                      <a:pt x="402" y="406"/>
                    </a:cubicBezTo>
                    <a:cubicBezTo>
                      <a:pt x="404" y="420"/>
                      <a:pt x="417" y="419"/>
                      <a:pt x="417" y="429"/>
                    </a:cubicBezTo>
                    <a:cubicBezTo>
                      <a:pt x="417" y="439"/>
                      <a:pt x="418" y="446"/>
                      <a:pt x="418" y="446"/>
                    </a:cubicBezTo>
                    <a:cubicBezTo>
                      <a:pt x="405" y="445"/>
                      <a:pt x="405" y="445"/>
                      <a:pt x="405" y="445"/>
                    </a:cubicBezTo>
                    <a:cubicBezTo>
                      <a:pt x="404" y="460"/>
                      <a:pt x="404" y="460"/>
                      <a:pt x="404" y="460"/>
                    </a:cubicBezTo>
                    <a:cubicBezTo>
                      <a:pt x="404" y="460"/>
                      <a:pt x="384" y="489"/>
                      <a:pt x="395" y="489"/>
                    </a:cubicBezTo>
                    <a:cubicBezTo>
                      <a:pt x="406" y="489"/>
                      <a:pt x="414" y="483"/>
                      <a:pt x="414" y="483"/>
                    </a:cubicBezTo>
                    <a:cubicBezTo>
                      <a:pt x="422" y="468"/>
                      <a:pt x="422" y="468"/>
                      <a:pt x="422" y="468"/>
                    </a:cubicBezTo>
                    <a:cubicBezTo>
                      <a:pt x="435" y="466"/>
                      <a:pt x="435" y="466"/>
                      <a:pt x="435" y="466"/>
                    </a:cubicBezTo>
                    <a:cubicBezTo>
                      <a:pt x="435" y="466"/>
                      <a:pt x="432" y="444"/>
                      <a:pt x="436" y="441"/>
                    </a:cubicBezTo>
                    <a:cubicBezTo>
                      <a:pt x="440" y="438"/>
                      <a:pt x="461" y="432"/>
                      <a:pt x="461" y="432"/>
                    </a:cubicBezTo>
                    <a:cubicBezTo>
                      <a:pt x="461" y="432"/>
                      <a:pt x="456" y="412"/>
                      <a:pt x="452" y="408"/>
                    </a:cubicBezTo>
                    <a:cubicBezTo>
                      <a:pt x="448" y="404"/>
                      <a:pt x="430" y="399"/>
                      <a:pt x="431" y="392"/>
                    </a:cubicBezTo>
                    <a:cubicBezTo>
                      <a:pt x="432" y="385"/>
                      <a:pt x="445" y="351"/>
                      <a:pt x="453" y="354"/>
                    </a:cubicBezTo>
                    <a:cubicBezTo>
                      <a:pt x="461" y="357"/>
                      <a:pt x="468" y="361"/>
                      <a:pt x="468" y="361"/>
                    </a:cubicBezTo>
                    <a:cubicBezTo>
                      <a:pt x="488" y="361"/>
                      <a:pt x="488" y="361"/>
                      <a:pt x="488" y="361"/>
                    </a:cubicBezTo>
                    <a:cubicBezTo>
                      <a:pt x="488" y="361"/>
                      <a:pt x="491" y="384"/>
                      <a:pt x="505" y="385"/>
                    </a:cubicBezTo>
                    <a:cubicBezTo>
                      <a:pt x="519" y="386"/>
                      <a:pt x="523" y="372"/>
                      <a:pt x="515" y="363"/>
                    </a:cubicBezTo>
                    <a:close/>
                  </a:path>
                </a:pathLst>
              </a:custGeom>
              <a:solidFill>
                <a:srgbClr val="8FAADC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gcad114a98e_0_0"/>
              <p:cNvSpPr/>
              <p:nvPr/>
            </p:nvSpPr>
            <p:spPr>
              <a:xfrm>
                <a:off x="5030899" y="4917216"/>
                <a:ext cx="112419" cy="223798"/>
              </a:xfrm>
              <a:custGeom>
                <a:avLst/>
                <a:gdLst/>
                <a:ahLst/>
                <a:cxnLst/>
                <a:rect l="l" t="t" r="r" b="b"/>
                <a:pathLst>
                  <a:path w="46" h="91" extrusionOk="0">
                    <a:moveTo>
                      <a:pt x="44" y="24"/>
                    </a:move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45" y="14"/>
                      <a:pt x="41" y="7"/>
                    </a:cubicBezTo>
                    <a:cubicBezTo>
                      <a:pt x="37" y="0"/>
                      <a:pt x="29" y="18"/>
                      <a:pt x="29" y="18"/>
                    </a:cubicBezTo>
                    <a:cubicBezTo>
                      <a:pt x="29" y="18"/>
                      <a:pt x="0" y="31"/>
                      <a:pt x="3" y="45"/>
                    </a:cubicBezTo>
                    <a:cubicBezTo>
                      <a:pt x="6" y="59"/>
                      <a:pt x="13" y="65"/>
                      <a:pt x="13" y="65"/>
                    </a:cubicBezTo>
                    <a:cubicBezTo>
                      <a:pt x="13" y="65"/>
                      <a:pt x="4" y="76"/>
                      <a:pt x="12" y="83"/>
                    </a:cubicBezTo>
                    <a:cubicBezTo>
                      <a:pt x="20" y="90"/>
                      <a:pt x="29" y="91"/>
                      <a:pt x="29" y="91"/>
                    </a:cubicBezTo>
                    <a:cubicBezTo>
                      <a:pt x="29" y="91"/>
                      <a:pt x="39" y="84"/>
                      <a:pt x="39" y="73"/>
                    </a:cubicBezTo>
                    <a:cubicBezTo>
                      <a:pt x="39" y="62"/>
                      <a:pt x="38" y="59"/>
                      <a:pt x="38" y="59"/>
                    </a:cubicBezTo>
                    <a:cubicBezTo>
                      <a:pt x="46" y="55"/>
                      <a:pt x="46" y="55"/>
                      <a:pt x="46" y="55"/>
                    </a:cubicBezTo>
                    <a:lnTo>
                      <a:pt x="44" y="24"/>
                    </a:ln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403;gcad114a98e_0_0"/>
            <p:cNvSpPr/>
            <p:nvPr/>
          </p:nvSpPr>
          <p:spPr>
            <a:xfrm>
              <a:off x="1397001" y="2000558"/>
              <a:ext cx="973260" cy="373691"/>
            </a:xfrm>
            <a:custGeom>
              <a:avLst/>
              <a:gdLst/>
              <a:ahLst/>
              <a:cxnLst/>
              <a:rect l="l" t="t" r="r" b="b"/>
              <a:pathLst>
                <a:path w="396" h="152" extrusionOk="0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cad114a98e_0_0"/>
            <p:cNvSpPr/>
            <p:nvPr/>
          </p:nvSpPr>
          <p:spPr>
            <a:xfrm>
              <a:off x="5059999" y="4206268"/>
              <a:ext cx="703662" cy="364322"/>
            </a:xfrm>
            <a:custGeom>
              <a:avLst/>
              <a:gdLst/>
              <a:ahLst/>
              <a:cxnLst/>
              <a:rect l="l" t="t" r="r" b="b"/>
              <a:pathLst>
                <a:path w="286" h="148" extrusionOk="0">
                  <a:moveTo>
                    <a:pt x="31" y="42"/>
                  </a:moveTo>
                  <a:cubicBezTo>
                    <a:pt x="16" y="42"/>
                    <a:pt x="16" y="42"/>
                    <a:pt x="16" y="4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2"/>
                    <a:pt x="31" y="42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cad114a98e_0_0"/>
            <p:cNvSpPr/>
            <p:nvPr/>
          </p:nvSpPr>
          <p:spPr>
            <a:xfrm>
              <a:off x="5527371" y="5092091"/>
              <a:ext cx="897273" cy="902478"/>
            </a:xfrm>
            <a:custGeom>
              <a:avLst/>
              <a:gdLst/>
              <a:ahLst/>
              <a:cxnLst/>
              <a:rect l="l" t="t" r="r" b="b"/>
              <a:pathLst>
                <a:path w="365" h="367" extrusionOk="0">
                  <a:moveTo>
                    <a:pt x="165" y="73"/>
                  </a:moveTo>
                  <a:cubicBezTo>
                    <a:pt x="183" y="84"/>
                    <a:pt x="183" y="84"/>
                    <a:pt x="183" y="84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4"/>
                    <a:pt x="139" y="95"/>
                  </a:cubicBezTo>
                  <a:cubicBezTo>
                    <a:pt x="142" y="97"/>
                    <a:pt x="148" y="93"/>
                    <a:pt x="148" y="93"/>
                  </a:cubicBezTo>
                  <a:cubicBezTo>
                    <a:pt x="140" y="78"/>
                    <a:pt x="140" y="78"/>
                    <a:pt x="140" y="78"/>
                  </a:cubicBezTo>
                  <a:cubicBezTo>
                    <a:pt x="141" y="78"/>
                    <a:pt x="142" y="78"/>
                    <a:pt x="143" y="78"/>
                  </a:cubicBezTo>
                  <a:cubicBezTo>
                    <a:pt x="161" y="89"/>
                    <a:pt x="161" y="89"/>
                    <a:pt x="161" y="89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8" y="55"/>
                    <a:pt x="39" y="61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6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199"/>
                    <a:pt x="19" y="206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3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6"/>
                    <a:pt x="133" y="300"/>
                  </a:cubicBezTo>
                  <a:cubicBezTo>
                    <a:pt x="140" y="294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3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solidFill>
              <a:srgbClr val="8FAAD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cad114a98e_0_0"/>
            <p:cNvSpPr/>
            <p:nvPr/>
          </p:nvSpPr>
          <p:spPr>
            <a:xfrm>
              <a:off x="2630491" y="2674033"/>
              <a:ext cx="971178" cy="1350075"/>
            </a:xfrm>
            <a:custGeom>
              <a:avLst/>
              <a:gdLst/>
              <a:ahLst/>
              <a:cxnLst/>
              <a:rect l="l" t="t" r="r" b="b"/>
              <a:pathLst>
                <a:path w="395" h="549" extrusionOk="0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5"/>
                  </a:moveTo>
                  <a:cubicBezTo>
                    <a:pt x="103" y="175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8"/>
                    <a:pt x="93" y="182"/>
                  </a:cubicBezTo>
                  <a:cubicBezTo>
                    <a:pt x="95" y="186"/>
                    <a:pt x="110" y="183"/>
                    <a:pt x="110" y="183"/>
                  </a:cubicBezTo>
                  <a:lnTo>
                    <a:pt x="103" y="175"/>
                  </a:lnTo>
                  <a:close/>
                  <a:moveTo>
                    <a:pt x="325" y="1"/>
                  </a:moveTo>
                  <a:cubicBezTo>
                    <a:pt x="318" y="2"/>
                    <a:pt x="316" y="10"/>
                    <a:pt x="316" y="10"/>
                  </a:cubicBezTo>
                  <a:cubicBezTo>
                    <a:pt x="327" y="15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1"/>
                    <a:pt x="301" y="11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7" y="96"/>
                    <a:pt x="247" y="96"/>
                    <a:pt x="247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1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8"/>
                    <a:pt x="331" y="401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3"/>
                    <a:pt x="330" y="357"/>
                    <a:pt x="330" y="357"/>
                  </a:cubicBezTo>
                  <a:cubicBezTo>
                    <a:pt x="321" y="348"/>
                    <a:pt x="321" y="348"/>
                    <a:pt x="321" y="348"/>
                  </a:cubicBezTo>
                  <a:cubicBezTo>
                    <a:pt x="321" y="348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2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4"/>
                    <a:pt x="216" y="245"/>
                    <a:pt x="208" y="246"/>
                  </a:cubicBezTo>
                  <a:cubicBezTo>
                    <a:pt x="200" y="247"/>
                    <a:pt x="191" y="234"/>
                    <a:pt x="191" y="234"/>
                  </a:cubicBezTo>
                  <a:cubicBezTo>
                    <a:pt x="191" y="234"/>
                    <a:pt x="205" y="239"/>
                    <a:pt x="209" y="238"/>
                  </a:cubicBezTo>
                  <a:cubicBezTo>
                    <a:pt x="213" y="237"/>
                    <a:pt x="231" y="233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6"/>
                    <a:pt x="261" y="176"/>
                  </a:cubicBezTo>
                  <a:cubicBezTo>
                    <a:pt x="261" y="176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3"/>
                    <a:pt x="153" y="123"/>
                  </a:cubicBezTo>
                  <a:cubicBezTo>
                    <a:pt x="153" y="123"/>
                    <a:pt x="146" y="124"/>
                    <a:pt x="141" y="128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1" y="179"/>
                    <a:pt x="131" y="179"/>
                    <a:pt x="131" y="179"/>
                  </a:cubicBezTo>
                  <a:cubicBezTo>
                    <a:pt x="131" y="179"/>
                    <a:pt x="124" y="184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6"/>
                    <a:pt x="116" y="250"/>
                    <a:pt x="116" y="250"/>
                  </a:cubicBezTo>
                  <a:cubicBezTo>
                    <a:pt x="116" y="250"/>
                    <a:pt x="127" y="241"/>
                    <a:pt x="134" y="247"/>
                  </a:cubicBezTo>
                  <a:cubicBezTo>
                    <a:pt x="140" y="252"/>
                    <a:pt x="153" y="240"/>
                    <a:pt x="153" y="240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1" y="295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2"/>
                    <a:pt x="189" y="292"/>
                  </a:cubicBezTo>
                  <a:cubicBezTo>
                    <a:pt x="211" y="294"/>
                    <a:pt x="211" y="294"/>
                    <a:pt x="211" y="294"/>
                  </a:cubicBezTo>
                  <a:cubicBezTo>
                    <a:pt x="211" y="294"/>
                    <a:pt x="188" y="308"/>
                    <a:pt x="187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8"/>
                    <a:pt x="216" y="348"/>
                    <a:pt x="216" y="348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1"/>
                    <a:pt x="135" y="401"/>
                    <a:pt x="135" y="401"/>
                  </a:cubicBezTo>
                  <a:cubicBezTo>
                    <a:pt x="163" y="399"/>
                    <a:pt x="163" y="399"/>
                    <a:pt x="163" y="399"/>
                  </a:cubicBezTo>
                  <a:cubicBezTo>
                    <a:pt x="163" y="399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5"/>
                    <a:pt x="122" y="468"/>
                  </a:cubicBezTo>
                  <a:cubicBezTo>
                    <a:pt x="126" y="470"/>
                    <a:pt x="144" y="455"/>
                    <a:pt x="144" y="455"/>
                  </a:cubicBezTo>
                  <a:cubicBezTo>
                    <a:pt x="144" y="455"/>
                    <a:pt x="147" y="461"/>
                    <a:pt x="151" y="465"/>
                  </a:cubicBezTo>
                  <a:cubicBezTo>
                    <a:pt x="155" y="470"/>
                    <a:pt x="165" y="465"/>
                    <a:pt x="165" y="465"/>
                  </a:cubicBezTo>
                  <a:cubicBezTo>
                    <a:pt x="165" y="465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1"/>
                    <a:pt x="220" y="462"/>
                    <a:pt x="220" y="462"/>
                  </a:cubicBezTo>
                  <a:cubicBezTo>
                    <a:pt x="220" y="462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5"/>
                  </a:cubicBezTo>
                  <a:cubicBezTo>
                    <a:pt x="124" y="524"/>
                    <a:pt x="117" y="519"/>
                    <a:pt x="110" y="519"/>
                  </a:cubicBezTo>
                  <a:cubicBezTo>
                    <a:pt x="103" y="519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4"/>
                    <a:pt x="191" y="511"/>
                  </a:cubicBezTo>
                  <a:cubicBezTo>
                    <a:pt x="197" y="508"/>
                    <a:pt x="211" y="518"/>
                    <a:pt x="211" y="518"/>
                  </a:cubicBezTo>
                  <a:cubicBezTo>
                    <a:pt x="228" y="519"/>
                    <a:pt x="228" y="519"/>
                    <a:pt x="228" y="519"/>
                  </a:cubicBezTo>
                  <a:cubicBezTo>
                    <a:pt x="248" y="511"/>
                    <a:pt x="248" y="511"/>
                    <a:pt x="248" y="511"/>
                  </a:cubicBezTo>
                  <a:cubicBezTo>
                    <a:pt x="248" y="511"/>
                    <a:pt x="267" y="520"/>
                    <a:pt x="273" y="519"/>
                  </a:cubicBezTo>
                  <a:cubicBezTo>
                    <a:pt x="279" y="518"/>
                    <a:pt x="265" y="508"/>
                    <a:pt x="271" y="503"/>
                  </a:cubicBezTo>
                  <a:cubicBezTo>
                    <a:pt x="277" y="498"/>
                    <a:pt x="286" y="512"/>
                    <a:pt x="286" y="512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5" y="460"/>
                    <a:pt x="355" y="460"/>
                    <a:pt x="355" y="460"/>
                  </a:cubicBezTo>
                  <a:cubicBezTo>
                    <a:pt x="355" y="460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2"/>
                    <a:pt x="103" y="292"/>
                  </a:cubicBezTo>
                  <a:cubicBezTo>
                    <a:pt x="98" y="294"/>
                    <a:pt x="98" y="294"/>
                    <a:pt x="98" y="294"/>
                  </a:cubicBezTo>
                  <a:cubicBezTo>
                    <a:pt x="98" y="294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7"/>
                    <a:pt x="58" y="287"/>
                    <a:pt x="58" y="287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7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1"/>
                  </a:cubicBezTo>
                  <a:cubicBezTo>
                    <a:pt x="88" y="125"/>
                    <a:pt x="86" y="133"/>
                    <a:pt x="86" y="133"/>
                  </a:cubicBezTo>
                  <a:cubicBezTo>
                    <a:pt x="86" y="133"/>
                    <a:pt x="78" y="124"/>
                    <a:pt x="72" y="127"/>
                  </a:cubicBezTo>
                  <a:cubicBezTo>
                    <a:pt x="67" y="130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6"/>
                    <a:pt x="62" y="176"/>
                    <a:pt x="62" y="176"/>
                  </a:cubicBezTo>
                  <a:lnTo>
                    <a:pt x="57" y="169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cad114a98e_0_0"/>
            <p:cNvSpPr/>
            <p:nvPr/>
          </p:nvSpPr>
          <p:spPr>
            <a:xfrm>
              <a:off x="4018037" y="3401637"/>
              <a:ext cx="917050" cy="964933"/>
            </a:xfrm>
            <a:custGeom>
              <a:avLst/>
              <a:gdLst/>
              <a:ahLst/>
              <a:cxnLst/>
              <a:rect l="l" t="t" r="r" b="b"/>
              <a:pathLst>
                <a:path w="373" h="392" extrusionOk="0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87" y="380"/>
                    <a:pt x="87" y="380"/>
                    <a:pt x="87" y="380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2"/>
                    <a:pt x="144" y="382"/>
                    <a:pt x="144" y="382"/>
                  </a:cubicBezTo>
                  <a:cubicBezTo>
                    <a:pt x="148" y="382"/>
                    <a:pt x="148" y="382"/>
                    <a:pt x="148" y="382"/>
                  </a:cubicBezTo>
                  <a:cubicBezTo>
                    <a:pt x="148" y="382"/>
                    <a:pt x="149" y="383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1"/>
                  </a:cubicBezTo>
                  <a:cubicBezTo>
                    <a:pt x="170" y="383"/>
                    <a:pt x="171" y="392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8"/>
                    <a:pt x="290" y="368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7"/>
                    <a:pt x="282" y="357"/>
                    <a:pt x="282" y="357"/>
                  </a:cubicBezTo>
                  <a:cubicBezTo>
                    <a:pt x="282" y="357"/>
                    <a:pt x="287" y="344"/>
                    <a:pt x="291" y="344"/>
                  </a:cubicBezTo>
                  <a:cubicBezTo>
                    <a:pt x="296" y="343"/>
                    <a:pt x="309" y="345"/>
                    <a:pt x="309" y="345"/>
                  </a:cubicBezTo>
                  <a:cubicBezTo>
                    <a:pt x="309" y="334"/>
                    <a:pt x="309" y="334"/>
                    <a:pt x="309" y="334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8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4"/>
                    <a:pt x="297" y="294"/>
                    <a:pt x="297" y="294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4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0"/>
                    <a:pt x="271" y="270"/>
                    <a:pt x="271" y="270"/>
                  </a:cubicBezTo>
                  <a:cubicBezTo>
                    <a:pt x="271" y="270"/>
                    <a:pt x="263" y="264"/>
                    <a:pt x="262" y="262"/>
                  </a:cubicBezTo>
                  <a:cubicBezTo>
                    <a:pt x="261" y="260"/>
                    <a:pt x="269" y="256"/>
                    <a:pt x="269" y="256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2"/>
                    <a:pt x="259" y="239"/>
                    <a:pt x="263" y="238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2"/>
                    <a:pt x="290" y="232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0"/>
                    <a:pt x="308" y="220"/>
                    <a:pt x="308" y="220"/>
                  </a:cubicBezTo>
                  <a:cubicBezTo>
                    <a:pt x="310" y="216"/>
                    <a:pt x="310" y="216"/>
                    <a:pt x="310" y="216"/>
                  </a:cubicBezTo>
                  <a:cubicBezTo>
                    <a:pt x="310" y="216"/>
                    <a:pt x="321" y="216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0"/>
                    <a:pt x="339" y="208"/>
                  </a:cubicBezTo>
                  <a:cubicBezTo>
                    <a:pt x="341" y="205"/>
                    <a:pt x="346" y="198"/>
                    <a:pt x="348" y="198"/>
                  </a:cubicBezTo>
                  <a:cubicBezTo>
                    <a:pt x="350" y="197"/>
                    <a:pt x="355" y="208"/>
                    <a:pt x="360" y="208"/>
                  </a:cubicBezTo>
                  <a:cubicBezTo>
                    <a:pt x="365" y="207"/>
                    <a:pt x="371" y="194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6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2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2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8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0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8"/>
                    <a:pt x="337" y="98"/>
                    <a:pt x="343" y="93"/>
                  </a:cubicBezTo>
                  <a:cubicBezTo>
                    <a:pt x="349" y="88"/>
                    <a:pt x="347" y="87"/>
                    <a:pt x="345" y="78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8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2"/>
                  </a:cubicBezTo>
                  <a:cubicBezTo>
                    <a:pt x="137" y="3"/>
                    <a:pt x="135" y="4"/>
                    <a:pt x="135" y="4"/>
                  </a:cubicBezTo>
                  <a:cubicBezTo>
                    <a:pt x="135" y="4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48" y="99"/>
                    <a:pt x="47" y="103"/>
                  </a:cubicBezTo>
                  <a:cubicBezTo>
                    <a:pt x="45" y="107"/>
                    <a:pt x="49" y="114"/>
                    <a:pt x="49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29" y="118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2"/>
                    <a:pt x="35" y="152"/>
                    <a:pt x="35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2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4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0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cad114a98e_0_0"/>
            <p:cNvSpPr/>
            <p:nvPr/>
          </p:nvSpPr>
          <p:spPr>
            <a:xfrm>
              <a:off x="2891762" y="3879419"/>
              <a:ext cx="1346951" cy="1138767"/>
            </a:xfrm>
            <a:custGeom>
              <a:avLst/>
              <a:gdLst/>
              <a:ahLst/>
              <a:cxnLst/>
              <a:rect l="l" t="t" r="r" b="b"/>
              <a:pathLst>
                <a:path w="548" h="463" extrusionOk="0">
                  <a:moveTo>
                    <a:pt x="520" y="107"/>
                  </a:moveTo>
                  <a:cubicBezTo>
                    <a:pt x="520" y="103"/>
                    <a:pt x="520" y="103"/>
                    <a:pt x="520" y="103"/>
                  </a:cubicBezTo>
                  <a:cubicBezTo>
                    <a:pt x="520" y="103"/>
                    <a:pt x="506" y="107"/>
                    <a:pt x="500" y="106"/>
                  </a:cubicBezTo>
                  <a:cubicBezTo>
                    <a:pt x="494" y="105"/>
                    <a:pt x="496" y="100"/>
                    <a:pt x="496" y="100"/>
                  </a:cubicBezTo>
                  <a:cubicBezTo>
                    <a:pt x="479" y="100"/>
                    <a:pt x="479" y="100"/>
                    <a:pt x="479" y="100"/>
                  </a:cubicBezTo>
                  <a:cubicBezTo>
                    <a:pt x="479" y="100"/>
                    <a:pt x="483" y="90"/>
                    <a:pt x="480" y="87"/>
                  </a:cubicBezTo>
                  <a:cubicBezTo>
                    <a:pt x="477" y="84"/>
                    <a:pt x="475" y="80"/>
                    <a:pt x="475" y="80"/>
                  </a:cubicBezTo>
                  <a:cubicBezTo>
                    <a:pt x="464" y="78"/>
                    <a:pt x="464" y="78"/>
                    <a:pt x="464" y="78"/>
                  </a:cubicBezTo>
                  <a:cubicBezTo>
                    <a:pt x="455" y="85"/>
                    <a:pt x="455" y="85"/>
                    <a:pt x="455" y="85"/>
                  </a:cubicBezTo>
                  <a:cubicBezTo>
                    <a:pt x="450" y="81"/>
                    <a:pt x="450" y="81"/>
                    <a:pt x="450" y="81"/>
                  </a:cubicBezTo>
                  <a:cubicBezTo>
                    <a:pt x="436" y="81"/>
                    <a:pt x="436" y="81"/>
                    <a:pt x="436" y="81"/>
                  </a:cubicBezTo>
                  <a:cubicBezTo>
                    <a:pt x="436" y="81"/>
                    <a:pt x="435" y="80"/>
                    <a:pt x="433" y="77"/>
                  </a:cubicBezTo>
                  <a:cubicBezTo>
                    <a:pt x="431" y="74"/>
                    <a:pt x="409" y="70"/>
                    <a:pt x="409" y="70"/>
                  </a:cubicBezTo>
                  <a:cubicBezTo>
                    <a:pt x="409" y="54"/>
                    <a:pt x="409" y="54"/>
                    <a:pt x="409" y="54"/>
                  </a:cubicBezTo>
                  <a:cubicBezTo>
                    <a:pt x="399" y="61"/>
                    <a:pt x="399" y="61"/>
                    <a:pt x="399" y="61"/>
                  </a:cubicBezTo>
                  <a:cubicBezTo>
                    <a:pt x="384" y="61"/>
                    <a:pt x="384" y="61"/>
                    <a:pt x="384" y="61"/>
                  </a:cubicBezTo>
                  <a:cubicBezTo>
                    <a:pt x="384" y="61"/>
                    <a:pt x="384" y="45"/>
                    <a:pt x="379" y="42"/>
                  </a:cubicBezTo>
                  <a:cubicBezTo>
                    <a:pt x="374" y="39"/>
                    <a:pt x="356" y="37"/>
                    <a:pt x="356" y="37"/>
                  </a:cubicBezTo>
                  <a:cubicBezTo>
                    <a:pt x="349" y="30"/>
                    <a:pt x="349" y="30"/>
                    <a:pt x="349" y="30"/>
                  </a:cubicBezTo>
                  <a:cubicBezTo>
                    <a:pt x="333" y="26"/>
                    <a:pt x="333" y="26"/>
                    <a:pt x="333" y="26"/>
                  </a:cubicBezTo>
                  <a:cubicBezTo>
                    <a:pt x="327" y="12"/>
                    <a:pt x="327" y="12"/>
                    <a:pt x="327" y="12"/>
                  </a:cubicBezTo>
                  <a:cubicBezTo>
                    <a:pt x="328" y="3"/>
                    <a:pt x="328" y="3"/>
                    <a:pt x="328" y="3"/>
                  </a:cubicBezTo>
                  <a:cubicBezTo>
                    <a:pt x="328" y="3"/>
                    <a:pt x="312" y="0"/>
                    <a:pt x="302" y="4"/>
                  </a:cubicBezTo>
                  <a:cubicBezTo>
                    <a:pt x="292" y="8"/>
                    <a:pt x="267" y="4"/>
                    <a:pt x="271" y="12"/>
                  </a:cubicBezTo>
                  <a:cubicBezTo>
                    <a:pt x="275" y="20"/>
                    <a:pt x="278" y="27"/>
                    <a:pt x="278" y="27"/>
                  </a:cubicBezTo>
                  <a:cubicBezTo>
                    <a:pt x="278" y="27"/>
                    <a:pt x="286" y="44"/>
                    <a:pt x="275" y="52"/>
                  </a:cubicBezTo>
                  <a:cubicBezTo>
                    <a:pt x="264" y="60"/>
                    <a:pt x="242" y="60"/>
                    <a:pt x="242" y="60"/>
                  </a:cubicBezTo>
                  <a:cubicBezTo>
                    <a:pt x="217" y="80"/>
                    <a:pt x="217" y="80"/>
                    <a:pt x="217" y="80"/>
                  </a:cubicBezTo>
                  <a:cubicBezTo>
                    <a:pt x="226" y="86"/>
                    <a:pt x="226" y="86"/>
                    <a:pt x="226" y="86"/>
                  </a:cubicBezTo>
                  <a:cubicBezTo>
                    <a:pt x="226" y="86"/>
                    <a:pt x="206" y="98"/>
                    <a:pt x="191" y="97"/>
                  </a:cubicBezTo>
                  <a:cubicBezTo>
                    <a:pt x="176" y="96"/>
                    <a:pt x="167" y="91"/>
                    <a:pt x="167" y="91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6"/>
                    <a:pt x="135" y="68"/>
                    <a:pt x="136" y="75"/>
                  </a:cubicBezTo>
                  <a:cubicBezTo>
                    <a:pt x="137" y="82"/>
                    <a:pt x="148" y="96"/>
                    <a:pt x="148" y="96"/>
                  </a:cubicBezTo>
                  <a:cubicBezTo>
                    <a:pt x="148" y="96"/>
                    <a:pt x="161" y="120"/>
                    <a:pt x="143" y="123"/>
                  </a:cubicBezTo>
                  <a:cubicBezTo>
                    <a:pt x="125" y="126"/>
                    <a:pt x="106" y="125"/>
                    <a:pt x="106" y="125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99" y="136"/>
                    <a:pt x="83" y="116"/>
                    <a:pt x="77" y="117"/>
                  </a:cubicBezTo>
                  <a:cubicBezTo>
                    <a:pt x="71" y="118"/>
                    <a:pt x="51" y="124"/>
                    <a:pt x="51" y="124"/>
                  </a:cubicBezTo>
                  <a:cubicBezTo>
                    <a:pt x="51" y="124"/>
                    <a:pt x="15" y="129"/>
                    <a:pt x="12" y="136"/>
                  </a:cubicBezTo>
                  <a:cubicBezTo>
                    <a:pt x="9" y="143"/>
                    <a:pt x="31" y="149"/>
                    <a:pt x="30" y="152"/>
                  </a:cubicBezTo>
                  <a:cubicBezTo>
                    <a:pt x="29" y="155"/>
                    <a:pt x="0" y="153"/>
                    <a:pt x="6" y="161"/>
                  </a:cubicBezTo>
                  <a:cubicBezTo>
                    <a:pt x="12" y="169"/>
                    <a:pt x="31" y="170"/>
                    <a:pt x="31" y="170"/>
                  </a:cubicBezTo>
                  <a:cubicBezTo>
                    <a:pt x="38" y="166"/>
                    <a:pt x="38" y="166"/>
                    <a:pt x="38" y="166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90" y="184"/>
                    <a:pt x="90" y="184"/>
                    <a:pt x="90" y="184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28" y="199"/>
                    <a:pt x="128" y="199"/>
                    <a:pt x="128" y="199"/>
                  </a:cubicBezTo>
                  <a:cubicBezTo>
                    <a:pt x="109" y="209"/>
                    <a:pt x="109" y="209"/>
                    <a:pt x="109" y="209"/>
                  </a:cubicBezTo>
                  <a:cubicBezTo>
                    <a:pt x="109" y="209"/>
                    <a:pt x="128" y="240"/>
                    <a:pt x="132" y="244"/>
                  </a:cubicBezTo>
                  <a:cubicBezTo>
                    <a:pt x="136" y="248"/>
                    <a:pt x="153" y="248"/>
                    <a:pt x="153" y="248"/>
                  </a:cubicBezTo>
                  <a:cubicBezTo>
                    <a:pt x="151" y="277"/>
                    <a:pt x="151" y="277"/>
                    <a:pt x="151" y="277"/>
                  </a:cubicBezTo>
                  <a:cubicBezTo>
                    <a:pt x="164" y="297"/>
                    <a:pt x="164" y="297"/>
                    <a:pt x="164" y="297"/>
                  </a:cubicBezTo>
                  <a:cubicBezTo>
                    <a:pt x="173" y="320"/>
                    <a:pt x="173" y="320"/>
                    <a:pt x="173" y="320"/>
                  </a:cubicBezTo>
                  <a:cubicBezTo>
                    <a:pt x="152" y="294"/>
                    <a:pt x="152" y="294"/>
                    <a:pt x="152" y="294"/>
                  </a:cubicBezTo>
                  <a:cubicBezTo>
                    <a:pt x="152" y="294"/>
                    <a:pt x="150" y="323"/>
                    <a:pt x="149" y="333"/>
                  </a:cubicBezTo>
                  <a:cubicBezTo>
                    <a:pt x="148" y="343"/>
                    <a:pt x="137" y="383"/>
                    <a:pt x="132" y="391"/>
                  </a:cubicBezTo>
                  <a:cubicBezTo>
                    <a:pt x="128" y="398"/>
                    <a:pt x="130" y="406"/>
                    <a:pt x="118" y="408"/>
                  </a:cubicBezTo>
                  <a:cubicBezTo>
                    <a:pt x="119" y="415"/>
                    <a:pt x="119" y="415"/>
                    <a:pt x="119" y="415"/>
                  </a:cubicBezTo>
                  <a:cubicBezTo>
                    <a:pt x="119" y="415"/>
                    <a:pt x="128" y="407"/>
                    <a:pt x="134" y="414"/>
                  </a:cubicBezTo>
                  <a:cubicBezTo>
                    <a:pt x="140" y="421"/>
                    <a:pt x="134" y="424"/>
                    <a:pt x="134" y="424"/>
                  </a:cubicBezTo>
                  <a:cubicBezTo>
                    <a:pt x="134" y="424"/>
                    <a:pt x="148" y="426"/>
                    <a:pt x="155" y="427"/>
                  </a:cubicBezTo>
                  <a:cubicBezTo>
                    <a:pt x="162" y="428"/>
                    <a:pt x="168" y="437"/>
                    <a:pt x="168" y="437"/>
                  </a:cubicBezTo>
                  <a:cubicBezTo>
                    <a:pt x="168" y="437"/>
                    <a:pt x="178" y="433"/>
                    <a:pt x="182" y="435"/>
                  </a:cubicBezTo>
                  <a:cubicBezTo>
                    <a:pt x="186" y="437"/>
                    <a:pt x="187" y="440"/>
                    <a:pt x="187" y="440"/>
                  </a:cubicBezTo>
                  <a:cubicBezTo>
                    <a:pt x="207" y="441"/>
                    <a:pt x="207" y="441"/>
                    <a:pt x="207" y="441"/>
                  </a:cubicBezTo>
                  <a:cubicBezTo>
                    <a:pt x="209" y="449"/>
                    <a:pt x="209" y="449"/>
                    <a:pt x="209" y="449"/>
                  </a:cubicBezTo>
                  <a:cubicBezTo>
                    <a:pt x="222" y="446"/>
                    <a:pt x="222" y="446"/>
                    <a:pt x="222" y="446"/>
                  </a:cubicBezTo>
                  <a:cubicBezTo>
                    <a:pt x="222" y="446"/>
                    <a:pt x="216" y="434"/>
                    <a:pt x="229" y="434"/>
                  </a:cubicBezTo>
                  <a:cubicBezTo>
                    <a:pt x="242" y="434"/>
                    <a:pt x="242" y="441"/>
                    <a:pt x="242" y="441"/>
                  </a:cubicBezTo>
                  <a:cubicBezTo>
                    <a:pt x="251" y="442"/>
                    <a:pt x="251" y="442"/>
                    <a:pt x="251" y="442"/>
                  </a:cubicBezTo>
                  <a:cubicBezTo>
                    <a:pt x="253" y="445"/>
                    <a:pt x="253" y="445"/>
                    <a:pt x="253" y="445"/>
                  </a:cubicBezTo>
                  <a:cubicBezTo>
                    <a:pt x="254" y="445"/>
                    <a:pt x="256" y="445"/>
                    <a:pt x="258" y="445"/>
                  </a:cubicBezTo>
                  <a:cubicBezTo>
                    <a:pt x="268" y="444"/>
                    <a:pt x="272" y="445"/>
                    <a:pt x="272" y="445"/>
                  </a:cubicBezTo>
                  <a:cubicBezTo>
                    <a:pt x="273" y="454"/>
                    <a:pt x="273" y="454"/>
                    <a:pt x="273" y="454"/>
                  </a:cubicBezTo>
                  <a:cubicBezTo>
                    <a:pt x="276" y="455"/>
                    <a:pt x="278" y="459"/>
                    <a:pt x="278" y="459"/>
                  </a:cubicBezTo>
                  <a:cubicBezTo>
                    <a:pt x="278" y="459"/>
                    <a:pt x="285" y="457"/>
                    <a:pt x="288" y="456"/>
                  </a:cubicBezTo>
                  <a:cubicBezTo>
                    <a:pt x="291" y="455"/>
                    <a:pt x="298" y="463"/>
                    <a:pt x="298" y="463"/>
                  </a:cubicBezTo>
                  <a:cubicBezTo>
                    <a:pt x="298" y="463"/>
                    <a:pt x="299" y="463"/>
                    <a:pt x="306" y="463"/>
                  </a:cubicBezTo>
                  <a:cubicBezTo>
                    <a:pt x="313" y="463"/>
                    <a:pt x="313" y="453"/>
                    <a:pt x="313" y="453"/>
                  </a:cubicBezTo>
                  <a:cubicBezTo>
                    <a:pt x="320" y="453"/>
                    <a:pt x="320" y="453"/>
                    <a:pt x="320" y="453"/>
                  </a:cubicBezTo>
                  <a:cubicBezTo>
                    <a:pt x="319" y="452"/>
                    <a:pt x="319" y="451"/>
                    <a:pt x="319" y="450"/>
                  </a:cubicBezTo>
                  <a:cubicBezTo>
                    <a:pt x="319" y="440"/>
                    <a:pt x="334" y="417"/>
                    <a:pt x="341" y="413"/>
                  </a:cubicBezTo>
                  <a:cubicBezTo>
                    <a:pt x="348" y="409"/>
                    <a:pt x="369" y="392"/>
                    <a:pt x="378" y="397"/>
                  </a:cubicBezTo>
                  <a:cubicBezTo>
                    <a:pt x="387" y="402"/>
                    <a:pt x="395" y="407"/>
                    <a:pt x="395" y="407"/>
                  </a:cubicBezTo>
                  <a:cubicBezTo>
                    <a:pt x="395" y="407"/>
                    <a:pt x="418" y="401"/>
                    <a:pt x="423" y="406"/>
                  </a:cubicBezTo>
                  <a:cubicBezTo>
                    <a:pt x="428" y="411"/>
                    <a:pt x="435" y="419"/>
                    <a:pt x="438" y="421"/>
                  </a:cubicBezTo>
                  <a:cubicBezTo>
                    <a:pt x="438" y="421"/>
                    <a:pt x="463" y="431"/>
                    <a:pt x="476" y="421"/>
                  </a:cubicBezTo>
                  <a:cubicBezTo>
                    <a:pt x="489" y="411"/>
                    <a:pt x="493" y="392"/>
                    <a:pt x="499" y="390"/>
                  </a:cubicBezTo>
                  <a:cubicBezTo>
                    <a:pt x="501" y="389"/>
                    <a:pt x="507" y="389"/>
                    <a:pt x="513" y="388"/>
                  </a:cubicBezTo>
                  <a:cubicBezTo>
                    <a:pt x="513" y="385"/>
                    <a:pt x="514" y="383"/>
                    <a:pt x="516" y="383"/>
                  </a:cubicBezTo>
                  <a:cubicBezTo>
                    <a:pt x="520" y="383"/>
                    <a:pt x="526" y="373"/>
                    <a:pt x="523" y="369"/>
                  </a:cubicBezTo>
                  <a:cubicBezTo>
                    <a:pt x="520" y="365"/>
                    <a:pt x="506" y="367"/>
                    <a:pt x="506" y="367"/>
                  </a:cubicBezTo>
                  <a:cubicBezTo>
                    <a:pt x="503" y="361"/>
                    <a:pt x="503" y="361"/>
                    <a:pt x="503" y="361"/>
                  </a:cubicBezTo>
                  <a:cubicBezTo>
                    <a:pt x="503" y="361"/>
                    <a:pt x="489" y="360"/>
                    <a:pt x="490" y="350"/>
                  </a:cubicBezTo>
                  <a:cubicBezTo>
                    <a:pt x="491" y="340"/>
                    <a:pt x="497" y="340"/>
                    <a:pt x="496" y="335"/>
                  </a:cubicBezTo>
                  <a:cubicBezTo>
                    <a:pt x="495" y="330"/>
                    <a:pt x="491" y="327"/>
                    <a:pt x="491" y="327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78" y="314"/>
                    <a:pt x="478" y="314"/>
                    <a:pt x="478" y="314"/>
                  </a:cubicBezTo>
                  <a:cubicBezTo>
                    <a:pt x="487" y="312"/>
                    <a:pt x="487" y="312"/>
                    <a:pt x="487" y="312"/>
                  </a:cubicBezTo>
                  <a:cubicBezTo>
                    <a:pt x="487" y="312"/>
                    <a:pt x="506" y="311"/>
                    <a:pt x="506" y="302"/>
                  </a:cubicBezTo>
                  <a:cubicBezTo>
                    <a:pt x="506" y="293"/>
                    <a:pt x="495" y="289"/>
                    <a:pt x="495" y="289"/>
                  </a:cubicBezTo>
                  <a:cubicBezTo>
                    <a:pt x="487" y="281"/>
                    <a:pt x="487" y="281"/>
                    <a:pt x="487" y="281"/>
                  </a:cubicBezTo>
                  <a:cubicBezTo>
                    <a:pt x="487" y="281"/>
                    <a:pt x="497" y="277"/>
                    <a:pt x="497" y="273"/>
                  </a:cubicBezTo>
                  <a:cubicBezTo>
                    <a:pt x="497" y="269"/>
                    <a:pt x="490" y="263"/>
                    <a:pt x="490" y="263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83" y="239"/>
                    <a:pt x="476" y="243"/>
                  </a:cubicBezTo>
                  <a:cubicBezTo>
                    <a:pt x="469" y="247"/>
                    <a:pt x="464" y="260"/>
                    <a:pt x="458" y="259"/>
                  </a:cubicBezTo>
                  <a:cubicBezTo>
                    <a:pt x="452" y="258"/>
                    <a:pt x="462" y="250"/>
                    <a:pt x="462" y="250"/>
                  </a:cubicBezTo>
                  <a:cubicBezTo>
                    <a:pt x="456" y="242"/>
                    <a:pt x="456" y="242"/>
                    <a:pt x="456" y="242"/>
                  </a:cubicBezTo>
                  <a:cubicBezTo>
                    <a:pt x="456" y="242"/>
                    <a:pt x="468" y="233"/>
                    <a:pt x="474" y="226"/>
                  </a:cubicBezTo>
                  <a:cubicBezTo>
                    <a:pt x="480" y="219"/>
                    <a:pt x="477" y="213"/>
                    <a:pt x="477" y="213"/>
                  </a:cubicBezTo>
                  <a:cubicBezTo>
                    <a:pt x="477" y="213"/>
                    <a:pt x="483" y="219"/>
                    <a:pt x="488" y="213"/>
                  </a:cubicBezTo>
                  <a:cubicBezTo>
                    <a:pt x="493" y="207"/>
                    <a:pt x="499" y="198"/>
                    <a:pt x="499" y="198"/>
                  </a:cubicBezTo>
                  <a:cubicBezTo>
                    <a:pt x="504" y="189"/>
                    <a:pt x="504" y="189"/>
                    <a:pt x="504" y="189"/>
                  </a:cubicBezTo>
                  <a:cubicBezTo>
                    <a:pt x="517" y="196"/>
                    <a:pt x="517" y="196"/>
                    <a:pt x="517" y="196"/>
                  </a:cubicBezTo>
                  <a:cubicBezTo>
                    <a:pt x="522" y="186"/>
                    <a:pt x="522" y="186"/>
                    <a:pt x="522" y="186"/>
                  </a:cubicBezTo>
                  <a:cubicBezTo>
                    <a:pt x="522" y="186"/>
                    <a:pt x="518" y="177"/>
                    <a:pt x="520" y="166"/>
                  </a:cubicBezTo>
                  <a:cubicBezTo>
                    <a:pt x="522" y="155"/>
                    <a:pt x="532" y="136"/>
                    <a:pt x="532" y="136"/>
                  </a:cubicBezTo>
                  <a:cubicBezTo>
                    <a:pt x="532" y="128"/>
                    <a:pt x="532" y="128"/>
                    <a:pt x="532" y="128"/>
                  </a:cubicBezTo>
                  <a:cubicBezTo>
                    <a:pt x="546" y="117"/>
                    <a:pt x="546" y="117"/>
                    <a:pt x="546" y="117"/>
                  </a:cubicBezTo>
                  <a:cubicBezTo>
                    <a:pt x="548" y="111"/>
                    <a:pt x="548" y="111"/>
                    <a:pt x="548" y="111"/>
                  </a:cubicBezTo>
                  <a:cubicBezTo>
                    <a:pt x="538" y="106"/>
                    <a:pt x="538" y="106"/>
                    <a:pt x="538" y="106"/>
                  </a:cubicBezTo>
                  <a:lnTo>
                    <a:pt x="520" y="107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cad114a98e_0_0"/>
            <p:cNvSpPr/>
            <p:nvPr/>
          </p:nvSpPr>
          <p:spPr>
            <a:xfrm>
              <a:off x="5340006" y="1607091"/>
              <a:ext cx="1037797" cy="1180403"/>
            </a:xfrm>
            <a:custGeom>
              <a:avLst/>
              <a:gdLst/>
              <a:ahLst/>
              <a:cxnLst/>
              <a:rect l="l" t="t" r="r" b="b"/>
              <a:pathLst>
                <a:path w="422" h="480" extrusionOk="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solidFill>
              <a:srgbClr val="0069A9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gcad114a98e_0_0"/>
            <p:cNvSpPr/>
            <p:nvPr/>
          </p:nvSpPr>
          <p:spPr>
            <a:xfrm>
              <a:off x="5536740" y="2816640"/>
              <a:ext cx="582915" cy="263353"/>
            </a:xfrm>
            <a:custGeom>
              <a:avLst/>
              <a:gdLst/>
              <a:ahLst/>
              <a:cxnLst/>
              <a:rect l="l" t="t" r="r" b="b"/>
              <a:pathLst>
                <a:path w="237" h="107" extrusionOk="0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1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5" y="52"/>
                    <a:pt x="7" y="54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4"/>
                  </a:moveTo>
                  <a:cubicBezTo>
                    <a:pt x="44" y="44"/>
                    <a:pt x="48" y="22"/>
                    <a:pt x="35" y="25"/>
                  </a:cubicBezTo>
                  <a:cubicBezTo>
                    <a:pt x="22" y="28"/>
                    <a:pt x="15" y="44"/>
                    <a:pt x="29" y="44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1" name="Google Shape;411;gcad114a98e_0_0"/>
            <p:cNvGrpSpPr/>
            <p:nvPr/>
          </p:nvGrpSpPr>
          <p:grpSpPr>
            <a:xfrm>
              <a:off x="4231426" y="3058133"/>
              <a:ext cx="481945" cy="388263"/>
              <a:chOff x="4993426" y="3058133"/>
              <a:chExt cx="481945" cy="388263"/>
            </a:xfrm>
          </p:grpSpPr>
          <p:sp>
            <p:nvSpPr>
              <p:cNvPr id="412" name="Google Shape;412;gcad114a98e_0_0"/>
              <p:cNvSpPr/>
              <p:nvPr/>
            </p:nvSpPr>
            <p:spPr>
              <a:xfrm>
                <a:off x="4993426" y="3058133"/>
                <a:ext cx="261271" cy="3591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46" extrusionOk="0">
                    <a:moveTo>
                      <a:pt x="83" y="36"/>
                    </a:moveTo>
                    <a:cubicBezTo>
                      <a:pt x="87" y="33"/>
                      <a:pt x="100" y="19"/>
                      <a:pt x="97" y="14"/>
                    </a:cubicBezTo>
                    <a:cubicBezTo>
                      <a:pt x="94" y="9"/>
                      <a:pt x="90" y="2"/>
                      <a:pt x="90" y="2"/>
                    </a:cubicBezTo>
                    <a:cubicBezTo>
                      <a:pt x="90" y="2"/>
                      <a:pt x="72" y="0"/>
                      <a:pt x="71" y="3"/>
                    </a:cubicBezTo>
                    <a:cubicBezTo>
                      <a:pt x="70" y="6"/>
                      <a:pt x="50" y="31"/>
                      <a:pt x="50" y="36"/>
                    </a:cubicBezTo>
                    <a:cubicBezTo>
                      <a:pt x="50" y="41"/>
                      <a:pt x="53" y="53"/>
                      <a:pt x="53" y="53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9" y="37"/>
                      <a:pt x="10" y="40"/>
                    </a:cubicBezTo>
                    <a:cubicBezTo>
                      <a:pt x="11" y="43"/>
                      <a:pt x="24" y="41"/>
                      <a:pt x="25" y="44"/>
                    </a:cubicBezTo>
                    <a:cubicBezTo>
                      <a:pt x="26" y="47"/>
                      <a:pt x="35" y="61"/>
                      <a:pt x="35" y="61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7"/>
                      <a:pt x="0" y="72"/>
                      <a:pt x="1" y="80"/>
                    </a:cubicBezTo>
                    <a:cubicBezTo>
                      <a:pt x="2" y="88"/>
                      <a:pt x="18" y="90"/>
                      <a:pt x="18" y="90"/>
                    </a:cubicBezTo>
                    <a:cubicBezTo>
                      <a:pt x="18" y="90"/>
                      <a:pt x="4" y="106"/>
                      <a:pt x="7" y="108"/>
                    </a:cubicBezTo>
                    <a:cubicBezTo>
                      <a:pt x="10" y="110"/>
                      <a:pt x="24" y="110"/>
                      <a:pt x="24" y="110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15" y="135"/>
                      <a:pt x="15" y="135"/>
                      <a:pt x="15" y="135"/>
                    </a:cubicBezTo>
                    <a:cubicBezTo>
                      <a:pt x="25" y="140"/>
                      <a:pt x="25" y="140"/>
                      <a:pt x="25" y="140"/>
                    </a:cubicBezTo>
                    <a:cubicBezTo>
                      <a:pt x="25" y="140"/>
                      <a:pt x="32" y="140"/>
                      <a:pt x="36" y="140"/>
                    </a:cubicBezTo>
                    <a:cubicBezTo>
                      <a:pt x="40" y="140"/>
                      <a:pt x="48" y="144"/>
                      <a:pt x="48" y="144"/>
                    </a:cubicBezTo>
                    <a:cubicBezTo>
                      <a:pt x="48" y="144"/>
                      <a:pt x="50" y="143"/>
                      <a:pt x="58" y="142"/>
                    </a:cubicBezTo>
                    <a:cubicBezTo>
                      <a:pt x="65" y="142"/>
                      <a:pt x="66" y="146"/>
                      <a:pt x="66" y="146"/>
                    </a:cubicBezTo>
                    <a:cubicBezTo>
                      <a:pt x="66" y="146"/>
                      <a:pt x="67" y="145"/>
                      <a:pt x="69" y="144"/>
                    </a:cubicBezTo>
                    <a:cubicBezTo>
                      <a:pt x="69" y="144"/>
                      <a:pt x="69" y="144"/>
                      <a:pt x="69" y="144"/>
                    </a:cubicBezTo>
                    <a:cubicBezTo>
                      <a:pt x="65" y="134"/>
                      <a:pt x="62" y="128"/>
                      <a:pt x="62" y="128"/>
                    </a:cubicBezTo>
                    <a:cubicBezTo>
                      <a:pt x="73" y="115"/>
                      <a:pt x="73" y="115"/>
                      <a:pt x="73" y="115"/>
                    </a:cubicBezTo>
                    <a:cubicBezTo>
                      <a:pt x="73" y="115"/>
                      <a:pt x="55" y="100"/>
                      <a:pt x="65" y="98"/>
                    </a:cubicBezTo>
                    <a:cubicBezTo>
                      <a:pt x="75" y="96"/>
                      <a:pt x="83" y="89"/>
                      <a:pt x="83" y="89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83" y="55"/>
                      <a:pt x="83" y="55"/>
                      <a:pt x="83" y="55"/>
                    </a:cubicBezTo>
                    <a:cubicBezTo>
                      <a:pt x="83" y="55"/>
                      <a:pt x="79" y="39"/>
                      <a:pt x="83" y="36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gcad114a98e_0_0"/>
              <p:cNvSpPr/>
              <p:nvPr/>
            </p:nvSpPr>
            <p:spPr>
              <a:xfrm>
                <a:off x="5182874" y="3313158"/>
                <a:ext cx="59332" cy="843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34" extrusionOk="0">
                    <a:moveTo>
                      <a:pt x="0" y="0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8" y="24"/>
                      <a:pt x="18" y="34"/>
                      <a:pt x="18" y="34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12" y="2"/>
                      <a:pt x="12" y="2"/>
                      <a:pt x="12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gcad114a98e_0_0"/>
              <p:cNvSpPr/>
              <p:nvPr/>
            </p:nvSpPr>
            <p:spPr>
              <a:xfrm>
                <a:off x="5285924" y="3242376"/>
                <a:ext cx="155097" cy="179038"/>
              </a:xfrm>
              <a:custGeom>
                <a:avLst/>
                <a:gdLst/>
                <a:ahLst/>
                <a:cxnLst/>
                <a:rect l="l" t="t" r="r" b="b"/>
                <a:pathLst>
                  <a:path w="63" h="73" extrusionOk="0">
                    <a:moveTo>
                      <a:pt x="10" y="41"/>
                    </a:moveTo>
                    <a:cubicBezTo>
                      <a:pt x="9" y="52"/>
                      <a:pt x="0" y="54"/>
                      <a:pt x="12" y="55"/>
                    </a:cubicBezTo>
                    <a:cubicBezTo>
                      <a:pt x="24" y="55"/>
                      <a:pt x="29" y="54"/>
                      <a:pt x="29" y="54"/>
                    </a:cubicBezTo>
                    <a:cubicBezTo>
                      <a:pt x="29" y="54"/>
                      <a:pt x="37" y="73"/>
                      <a:pt x="38" y="66"/>
                    </a:cubicBezTo>
                    <a:cubicBezTo>
                      <a:pt x="40" y="60"/>
                      <a:pt x="50" y="46"/>
                      <a:pt x="52" y="45"/>
                    </a:cubicBezTo>
                    <a:cubicBezTo>
                      <a:pt x="54" y="45"/>
                      <a:pt x="63" y="45"/>
                      <a:pt x="55" y="40"/>
                    </a:cubicBezTo>
                    <a:cubicBezTo>
                      <a:pt x="47" y="35"/>
                      <a:pt x="40" y="28"/>
                      <a:pt x="43" y="27"/>
                    </a:cubicBezTo>
                    <a:cubicBezTo>
                      <a:pt x="46" y="27"/>
                      <a:pt x="53" y="28"/>
                      <a:pt x="48" y="24"/>
                    </a:cubicBezTo>
                    <a:cubicBezTo>
                      <a:pt x="43" y="21"/>
                      <a:pt x="57" y="12"/>
                      <a:pt x="57" y="12"/>
                    </a:cubicBezTo>
                    <a:cubicBezTo>
                      <a:pt x="57" y="12"/>
                      <a:pt x="49" y="0"/>
                      <a:pt x="48" y="1"/>
                    </a:cubicBezTo>
                    <a:cubicBezTo>
                      <a:pt x="47" y="1"/>
                      <a:pt x="34" y="6"/>
                      <a:pt x="34" y="11"/>
                    </a:cubicBezTo>
                    <a:cubicBezTo>
                      <a:pt x="34" y="16"/>
                      <a:pt x="34" y="19"/>
                      <a:pt x="34" y="19"/>
                    </a:cubicBezTo>
                    <a:cubicBezTo>
                      <a:pt x="34" y="19"/>
                      <a:pt x="25" y="8"/>
                      <a:pt x="23" y="9"/>
                    </a:cubicBezTo>
                    <a:cubicBezTo>
                      <a:pt x="21" y="9"/>
                      <a:pt x="18" y="14"/>
                      <a:pt x="18" y="1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11" y="30"/>
                      <a:pt x="10" y="4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gcad114a98e_0_0"/>
              <p:cNvSpPr/>
              <p:nvPr/>
            </p:nvSpPr>
            <p:spPr>
              <a:xfrm>
                <a:off x="5276556" y="3392268"/>
                <a:ext cx="198815" cy="54128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" extrusionOk="0">
                    <a:moveTo>
                      <a:pt x="66" y="0"/>
                    </a:move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39" y="9"/>
                      <a:pt x="35" y="9"/>
                    </a:cubicBezTo>
                    <a:cubicBezTo>
                      <a:pt x="31" y="9"/>
                      <a:pt x="15" y="2"/>
                      <a:pt x="10" y="2"/>
                    </a:cubicBezTo>
                    <a:cubicBezTo>
                      <a:pt x="0" y="2"/>
                      <a:pt x="2" y="13"/>
                      <a:pt x="10" y="11"/>
                    </a:cubicBezTo>
                    <a:cubicBezTo>
                      <a:pt x="18" y="9"/>
                      <a:pt x="30" y="22"/>
                      <a:pt x="30" y="22"/>
                    </a:cubicBezTo>
                    <a:cubicBezTo>
                      <a:pt x="30" y="22"/>
                      <a:pt x="46" y="19"/>
                      <a:pt x="63" y="15"/>
                    </a:cubicBezTo>
                    <a:cubicBezTo>
                      <a:pt x="81" y="11"/>
                      <a:pt x="66" y="0"/>
                      <a:pt x="66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6" name="Google Shape;416;gcad114a98e_0_0"/>
            <p:cNvSpPr/>
            <p:nvPr/>
          </p:nvSpPr>
          <p:spPr>
            <a:xfrm>
              <a:off x="4637385" y="3886706"/>
              <a:ext cx="688048" cy="324767"/>
            </a:xfrm>
            <a:custGeom>
              <a:avLst/>
              <a:gdLst/>
              <a:ahLst/>
              <a:cxnLst/>
              <a:rect l="l" t="t" r="r" b="b"/>
              <a:pathLst>
                <a:path w="280" h="132" extrusionOk="0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0"/>
                    <a:pt x="108" y="11"/>
                  </a:cubicBezTo>
                  <a:cubicBezTo>
                    <a:pt x="103" y="11"/>
                    <a:pt x="98" y="0"/>
                    <a:pt x="96" y="1"/>
                  </a:cubicBezTo>
                  <a:cubicBezTo>
                    <a:pt x="94" y="1"/>
                    <a:pt x="89" y="8"/>
                    <a:pt x="87" y="11"/>
                  </a:cubicBezTo>
                  <a:cubicBezTo>
                    <a:pt x="84" y="13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19"/>
                    <a:pt x="58" y="19"/>
                    <a:pt x="58" y="19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1"/>
                  </a:cubicBezTo>
                  <a:cubicBezTo>
                    <a:pt x="7" y="42"/>
                    <a:pt x="7" y="35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9" y="63"/>
                    <a:pt x="10" y="65"/>
                  </a:cubicBezTo>
                  <a:cubicBezTo>
                    <a:pt x="11" y="67"/>
                    <a:pt x="19" y="73"/>
                    <a:pt x="19" y="7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7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1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1"/>
                    <a:pt x="142" y="111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2"/>
                    <a:pt x="184" y="115"/>
                  </a:cubicBezTo>
                  <a:cubicBezTo>
                    <a:pt x="192" y="118"/>
                    <a:pt x="200" y="122"/>
                    <a:pt x="200" y="122"/>
                  </a:cubicBezTo>
                  <a:cubicBezTo>
                    <a:pt x="200" y="122"/>
                    <a:pt x="205" y="119"/>
                    <a:pt x="209" y="118"/>
                  </a:cubicBezTo>
                  <a:cubicBezTo>
                    <a:pt x="212" y="117"/>
                    <a:pt x="218" y="116"/>
                    <a:pt x="221" y="116"/>
                  </a:cubicBezTo>
                  <a:cubicBezTo>
                    <a:pt x="222" y="117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8"/>
                    <a:pt x="280" y="78"/>
                    <a:pt x="280" y="78"/>
                  </a:cubicBezTo>
                  <a:cubicBezTo>
                    <a:pt x="277" y="75"/>
                    <a:pt x="275" y="73"/>
                    <a:pt x="275" y="73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cad114a98e_0_0"/>
            <p:cNvSpPr/>
            <p:nvPr/>
          </p:nvSpPr>
          <p:spPr>
            <a:xfrm>
              <a:off x="4801850" y="4469621"/>
              <a:ext cx="604774" cy="456964"/>
            </a:xfrm>
            <a:custGeom>
              <a:avLst/>
              <a:gdLst/>
              <a:ahLst/>
              <a:cxnLst/>
              <a:rect l="l" t="t" r="r" b="b"/>
              <a:pathLst>
                <a:path w="246" h="186" extrusionOk="0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1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cad114a98e_0_0"/>
            <p:cNvSpPr/>
            <p:nvPr/>
          </p:nvSpPr>
          <p:spPr>
            <a:xfrm>
              <a:off x="5729310" y="4774610"/>
              <a:ext cx="655780" cy="380977"/>
            </a:xfrm>
            <a:custGeom>
              <a:avLst/>
              <a:gdLst/>
              <a:ahLst/>
              <a:cxnLst/>
              <a:rect l="l" t="t" r="r" b="b"/>
              <a:pathLst>
                <a:path w="267" h="155" extrusionOk="0">
                  <a:moveTo>
                    <a:pt x="248" y="115"/>
                  </a:moveTo>
                  <a:cubicBezTo>
                    <a:pt x="225" y="86"/>
                    <a:pt x="225" y="86"/>
                    <a:pt x="225" y="86"/>
                  </a:cubicBezTo>
                  <a:cubicBezTo>
                    <a:pt x="225" y="86"/>
                    <a:pt x="235" y="81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4"/>
                    <a:pt x="264" y="23"/>
                  </a:cubicBezTo>
                  <a:cubicBezTo>
                    <a:pt x="257" y="23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0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gcad114a98e_0_0"/>
            <p:cNvSpPr/>
            <p:nvPr/>
          </p:nvSpPr>
          <p:spPr>
            <a:xfrm>
              <a:off x="5008993" y="4632004"/>
              <a:ext cx="424695" cy="375772"/>
            </a:xfrm>
            <a:custGeom>
              <a:avLst/>
              <a:gdLst/>
              <a:ahLst/>
              <a:cxnLst/>
              <a:rect l="l" t="t" r="r" b="b"/>
              <a:pathLst>
                <a:path w="173" h="153" extrusionOk="0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5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cad114a98e_0_0"/>
            <p:cNvSpPr/>
            <p:nvPr/>
          </p:nvSpPr>
          <p:spPr>
            <a:xfrm>
              <a:off x="5733474" y="3247581"/>
              <a:ext cx="939951" cy="614143"/>
            </a:xfrm>
            <a:custGeom>
              <a:avLst/>
              <a:gdLst/>
              <a:ahLst/>
              <a:cxnLst/>
              <a:rect l="l" t="t" r="r" b="b"/>
              <a:pathLst>
                <a:path w="382" h="250" extrusionOk="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7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cad114a98e_0_0"/>
            <p:cNvSpPr/>
            <p:nvPr/>
          </p:nvSpPr>
          <p:spPr>
            <a:xfrm>
              <a:off x="3695352" y="3837782"/>
              <a:ext cx="366404" cy="250862"/>
            </a:xfrm>
            <a:custGeom>
              <a:avLst/>
              <a:gdLst/>
              <a:ahLst/>
              <a:cxnLst/>
              <a:rect l="l" t="t" r="r" b="b"/>
              <a:pathLst>
                <a:path w="149" h="102" extrusionOk="0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3"/>
                    <a:pt x="119" y="78"/>
                    <a:pt x="130" y="72"/>
                  </a:cubicBezTo>
                  <a:cubicBezTo>
                    <a:pt x="134" y="69"/>
                    <a:pt x="137" y="68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7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7"/>
                    <a:pt x="127" y="19"/>
                  </a:cubicBezTo>
                  <a:cubicBezTo>
                    <a:pt x="126" y="10"/>
                    <a:pt x="116" y="11"/>
                    <a:pt x="116" y="11"/>
                  </a:cubicBezTo>
                  <a:cubicBezTo>
                    <a:pt x="116" y="11"/>
                    <a:pt x="104" y="16"/>
                    <a:pt x="102" y="12"/>
                  </a:cubicBezTo>
                  <a:cubicBezTo>
                    <a:pt x="99" y="8"/>
                    <a:pt x="98" y="1"/>
                    <a:pt x="98" y="1"/>
                  </a:cubicBezTo>
                  <a:cubicBezTo>
                    <a:pt x="98" y="1"/>
                    <a:pt x="84" y="0"/>
                    <a:pt x="79" y="1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9"/>
                    <a:pt x="42" y="10"/>
                  </a:cubicBezTo>
                  <a:cubicBezTo>
                    <a:pt x="38" y="11"/>
                    <a:pt x="30" y="11"/>
                    <a:pt x="30" y="1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gcad114a98e_0_0"/>
            <p:cNvSpPr/>
            <p:nvPr/>
          </p:nvSpPr>
          <p:spPr>
            <a:xfrm>
              <a:off x="4351107" y="4141331"/>
              <a:ext cx="788400" cy="338400"/>
            </a:xfrm>
            <a:custGeom>
              <a:avLst/>
              <a:gdLst/>
              <a:ahLst/>
              <a:cxnLst/>
              <a:rect l="l" t="t" r="r" b="b"/>
              <a:pathLst>
                <a:path w="330" h="144" extrusionOk="0">
                  <a:moveTo>
                    <a:pt x="328" y="71"/>
                  </a:moveTo>
                  <a:cubicBezTo>
                    <a:pt x="328" y="71"/>
                    <a:pt x="330" y="58"/>
                    <a:pt x="329" y="50"/>
                  </a:cubicBezTo>
                  <a:cubicBezTo>
                    <a:pt x="328" y="44"/>
                    <a:pt x="322" y="45"/>
                    <a:pt x="322" y="45"/>
                  </a:cubicBezTo>
                  <a:cubicBezTo>
                    <a:pt x="323" y="34"/>
                    <a:pt x="323" y="34"/>
                    <a:pt x="323" y="34"/>
                  </a:cubicBezTo>
                  <a:cubicBezTo>
                    <a:pt x="325" y="19"/>
                    <a:pt x="325" y="19"/>
                    <a:pt x="325" y="19"/>
                  </a:cubicBezTo>
                  <a:cubicBezTo>
                    <a:pt x="325" y="19"/>
                    <a:pt x="317" y="15"/>
                    <a:pt x="309" y="12"/>
                  </a:cubicBezTo>
                  <a:cubicBezTo>
                    <a:pt x="302" y="9"/>
                    <a:pt x="297" y="17"/>
                    <a:pt x="297" y="17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75" y="15"/>
                    <a:pt x="275" y="15"/>
                    <a:pt x="275" y="15"/>
                  </a:cubicBezTo>
                  <a:cubicBezTo>
                    <a:pt x="266" y="8"/>
                    <a:pt x="266" y="8"/>
                    <a:pt x="266" y="8"/>
                  </a:cubicBezTo>
                  <a:cubicBezTo>
                    <a:pt x="266" y="8"/>
                    <a:pt x="252" y="0"/>
                    <a:pt x="248" y="1"/>
                  </a:cubicBezTo>
                  <a:cubicBezTo>
                    <a:pt x="245" y="2"/>
                    <a:pt x="238" y="16"/>
                    <a:pt x="238" y="16"/>
                  </a:cubicBezTo>
                  <a:cubicBezTo>
                    <a:pt x="234" y="17"/>
                    <a:pt x="234" y="17"/>
                    <a:pt x="234" y="17"/>
                  </a:cubicBezTo>
                  <a:cubicBezTo>
                    <a:pt x="233" y="29"/>
                    <a:pt x="233" y="29"/>
                    <a:pt x="233" y="29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4" y="24"/>
                    <a:pt x="217" y="28"/>
                    <a:pt x="209" y="28"/>
                  </a:cubicBezTo>
                  <a:cubicBezTo>
                    <a:pt x="202" y="28"/>
                    <a:pt x="194" y="16"/>
                    <a:pt x="194" y="16"/>
                  </a:cubicBezTo>
                  <a:cubicBezTo>
                    <a:pt x="187" y="27"/>
                    <a:pt x="187" y="27"/>
                    <a:pt x="187" y="27"/>
                  </a:cubicBezTo>
                  <a:cubicBezTo>
                    <a:pt x="174" y="28"/>
                    <a:pt x="174" y="28"/>
                    <a:pt x="174" y="28"/>
                  </a:cubicBezTo>
                  <a:cubicBezTo>
                    <a:pt x="178" y="35"/>
                    <a:pt x="178" y="35"/>
                    <a:pt x="178" y="35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8" y="46"/>
                    <a:pt x="165" y="44"/>
                    <a:pt x="160" y="45"/>
                  </a:cubicBezTo>
                  <a:cubicBezTo>
                    <a:pt x="156" y="45"/>
                    <a:pt x="151" y="59"/>
                    <a:pt x="151" y="59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9" y="70"/>
                    <a:pt x="160" y="82"/>
                    <a:pt x="159" y="88"/>
                  </a:cubicBezTo>
                  <a:cubicBezTo>
                    <a:pt x="157" y="95"/>
                    <a:pt x="149" y="81"/>
                    <a:pt x="149" y="8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00" y="82"/>
                    <a:pt x="100" y="82"/>
                    <a:pt x="100" y="82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85" y="92"/>
                    <a:pt x="79" y="92"/>
                  </a:cubicBezTo>
                  <a:cubicBezTo>
                    <a:pt x="72" y="92"/>
                    <a:pt x="61" y="81"/>
                    <a:pt x="61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89"/>
                    <a:pt x="45" y="94"/>
                    <a:pt x="41" y="95"/>
                  </a:cubicBezTo>
                  <a:cubicBezTo>
                    <a:pt x="37" y="95"/>
                    <a:pt x="36" y="86"/>
                    <a:pt x="27" y="84"/>
                  </a:cubicBezTo>
                  <a:cubicBezTo>
                    <a:pt x="20" y="83"/>
                    <a:pt x="16" y="86"/>
                    <a:pt x="14" y="88"/>
                  </a:cubicBezTo>
                  <a:cubicBezTo>
                    <a:pt x="15" y="90"/>
                    <a:pt x="16" y="93"/>
                    <a:pt x="14" y="95"/>
                  </a:cubicBezTo>
                  <a:cubicBezTo>
                    <a:pt x="13" y="95"/>
                    <a:pt x="13" y="96"/>
                    <a:pt x="12" y="96"/>
                  </a:cubicBezTo>
                  <a:cubicBezTo>
                    <a:pt x="7" y="98"/>
                    <a:pt x="0" y="107"/>
                    <a:pt x="5" y="109"/>
                  </a:cubicBezTo>
                  <a:cubicBezTo>
                    <a:pt x="9" y="112"/>
                    <a:pt x="13" y="112"/>
                    <a:pt x="13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2" y="125"/>
                    <a:pt x="31" y="122"/>
                  </a:cubicBezTo>
                  <a:cubicBezTo>
                    <a:pt x="38" y="120"/>
                    <a:pt x="36" y="110"/>
                    <a:pt x="47" y="111"/>
                  </a:cubicBezTo>
                  <a:cubicBezTo>
                    <a:pt x="52" y="112"/>
                    <a:pt x="55" y="117"/>
                    <a:pt x="56" y="122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110" y="116"/>
                    <a:pt x="110" y="116"/>
                    <a:pt x="110" y="116"/>
                  </a:cubicBezTo>
                  <a:cubicBezTo>
                    <a:pt x="110" y="116"/>
                    <a:pt x="111" y="107"/>
                    <a:pt x="121" y="108"/>
                  </a:cubicBezTo>
                  <a:cubicBezTo>
                    <a:pt x="130" y="108"/>
                    <a:pt x="131" y="122"/>
                    <a:pt x="131" y="122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41" y="136"/>
                    <a:pt x="141" y="136"/>
                    <a:pt x="141" y="136"/>
                  </a:cubicBezTo>
                  <a:cubicBezTo>
                    <a:pt x="154" y="136"/>
                    <a:pt x="154" y="136"/>
                    <a:pt x="154" y="136"/>
                  </a:cubicBezTo>
                  <a:cubicBezTo>
                    <a:pt x="154" y="136"/>
                    <a:pt x="177" y="133"/>
                    <a:pt x="180" y="138"/>
                  </a:cubicBezTo>
                  <a:cubicBezTo>
                    <a:pt x="180" y="139"/>
                    <a:pt x="181" y="141"/>
                    <a:pt x="180" y="142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199" y="138"/>
                    <a:pt x="202" y="138"/>
                  </a:cubicBezTo>
                  <a:cubicBezTo>
                    <a:pt x="205" y="138"/>
                    <a:pt x="211" y="142"/>
                    <a:pt x="211" y="142"/>
                  </a:cubicBezTo>
                  <a:cubicBezTo>
                    <a:pt x="211" y="142"/>
                    <a:pt x="219" y="144"/>
                    <a:pt x="227" y="144"/>
                  </a:cubicBezTo>
                  <a:cubicBezTo>
                    <a:pt x="234" y="144"/>
                    <a:pt x="234" y="134"/>
                    <a:pt x="234" y="134"/>
                  </a:cubicBezTo>
                  <a:cubicBezTo>
                    <a:pt x="268" y="135"/>
                    <a:pt x="268" y="135"/>
                    <a:pt x="268" y="135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3" y="124"/>
                    <a:pt x="293" y="124"/>
                    <a:pt x="293" y="124"/>
                  </a:cubicBezTo>
                  <a:cubicBezTo>
                    <a:pt x="298" y="112"/>
                    <a:pt x="298" y="112"/>
                    <a:pt x="298" y="112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12" y="95"/>
                    <a:pt x="312" y="95"/>
                    <a:pt x="312" y="95"/>
                  </a:cubicBezTo>
                  <a:cubicBezTo>
                    <a:pt x="321" y="83"/>
                    <a:pt x="321" y="83"/>
                    <a:pt x="321" y="83"/>
                  </a:cubicBezTo>
                  <a:cubicBezTo>
                    <a:pt x="312" y="82"/>
                    <a:pt x="312" y="82"/>
                    <a:pt x="312" y="82"/>
                  </a:cubicBezTo>
                  <a:cubicBezTo>
                    <a:pt x="313" y="71"/>
                    <a:pt x="313" y="71"/>
                    <a:pt x="313" y="71"/>
                  </a:cubicBezTo>
                  <a:lnTo>
                    <a:pt x="328" y="71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cad114a98e_0_0"/>
            <p:cNvSpPr/>
            <p:nvPr/>
          </p:nvSpPr>
          <p:spPr>
            <a:xfrm>
              <a:off x="3513191" y="4971344"/>
              <a:ext cx="49964" cy="32269"/>
            </a:xfrm>
            <a:custGeom>
              <a:avLst/>
              <a:gdLst/>
              <a:ahLst/>
              <a:cxnLst/>
              <a:rect l="l" t="t" r="r" b="b"/>
              <a:pathLst>
                <a:path w="20" h="13" extrusionOk="0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9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1"/>
                  </a:cubicBezTo>
                  <a:lnTo>
                    <a:pt x="5" y="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cad114a98e_0_0"/>
            <p:cNvSpPr/>
            <p:nvPr/>
          </p:nvSpPr>
          <p:spPr>
            <a:xfrm>
              <a:off x="5382684" y="4971344"/>
              <a:ext cx="245657" cy="405959"/>
            </a:xfrm>
            <a:custGeom>
              <a:avLst/>
              <a:gdLst/>
              <a:ahLst/>
              <a:cxnLst/>
              <a:rect l="l" t="t" r="r" b="b"/>
              <a:pathLst>
                <a:path w="100" h="165" extrusionOk="0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cad114a98e_0_0"/>
            <p:cNvSpPr/>
            <p:nvPr/>
          </p:nvSpPr>
          <p:spPr>
            <a:xfrm>
              <a:off x="6842868" y="5933363"/>
              <a:ext cx="236261" cy="136800"/>
            </a:xfrm>
            <a:custGeom>
              <a:avLst/>
              <a:gdLst/>
              <a:ahLst/>
              <a:cxnLst/>
              <a:rect l="l" t="t" r="r" b="b"/>
              <a:pathLst>
                <a:path w="150" h="84" extrusionOk="0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8FAAD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gcad114a98e_0_0"/>
          <p:cNvSpPr/>
          <p:nvPr/>
        </p:nvSpPr>
        <p:spPr>
          <a:xfrm>
            <a:off x="241675" y="2974650"/>
            <a:ext cx="4603279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 err="1">
                <a:solidFill>
                  <a:srgbClr val="BDD7E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Centraal</a:t>
            </a:r>
            <a:r>
              <a:rPr lang="en-GB" sz="1600" b="1" i="0" u="none" strike="noStrike" cap="none" dirty="0">
                <a:solidFill>
                  <a:srgbClr val="BDD7E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&amp; Oost: 26 </a:t>
            </a:r>
            <a:r>
              <a:rPr lang="de-DE" sz="1600" b="1" i="0" u="none" strike="noStrike" cap="none" dirty="0" err="1">
                <a:solidFill>
                  <a:srgbClr val="BDD7E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Investeringsconcepten</a:t>
            </a:r>
            <a:endParaRPr sz="1600" b="1" i="0" u="none" strike="noStrike" cap="none" dirty="0">
              <a:solidFill>
                <a:srgbClr val="BDD7E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8CB3E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Noord &amp; West: 24 </a:t>
            </a:r>
            <a:r>
              <a:rPr lang="en-GB" sz="1600" b="1" i="0" u="none" strike="noStrike" cap="none" dirty="0" err="1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Investeringsconcepten</a:t>
            </a:r>
            <a:endParaRPr dirty="0">
              <a:solidFill>
                <a:srgbClr val="0070C0"/>
              </a:solidFill>
            </a:endParaRPr>
          </a:p>
          <a:p>
            <a:pPr marL="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1">
              <a:lnSpc>
                <a:spcPct val="75000"/>
              </a:lnSpc>
              <a:buSzPts val="1600"/>
            </a:pPr>
            <a:r>
              <a:rPr lang="en-GB" sz="1600" b="1" dirty="0">
                <a:solidFill>
                  <a:srgbClr val="8FAAD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Zuid: 19 </a:t>
            </a:r>
            <a:r>
              <a:rPr lang="en-GB" sz="1600" b="1" dirty="0" err="1">
                <a:solidFill>
                  <a:srgbClr val="8FAAD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Investeringsconcepten</a:t>
            </a:r>
            <a:endParaRPr lang="en-GB" sz="1600" b="1" dirty="0">
              <a:solidFill>
                <a:srgbClr val="8FAAD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0070C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0070C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7365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EUCF </a:t>
            </a:r>
            <a:r>
              <a:rPr lang="en-GB" sz="1600" b="1" i="0" u="none" strike="noStrike" cap="none" dirty="0" err="1">
                <a:solidFill>
                  <a:srgbClr val="17365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Totaal</a:t>
            </a:r>
            <a:r>
              <a:rPr lang="en-GB" sz="1600" b="1" i="0" u="none" strike="noStrike" cap="none" dirty="0">
                <a:solidFill>
                  <a:srgbClr val="17365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69 </a:t>
            </a:r>
            <a:r>
              <a:rPr lang="en-GB" sz="1600" b="1" i="0" u="none" strike="noStrike" cap="none" dirty="0" err="1">
                <a:solidFill>
                  <a:srgbClr val="17365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Investeringsconcepten</a:t>
            </a:r>
            <a:endParaRPr sz="1600" b="1" i="0" u="none" strike="noStrike" cap="none" dirty="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gcba17cea92_7_0"/>
          <p:cNvPicPr preferRelativeResize="0"/>
          <p:nvPr/>
        </p:nvPicPr>
        <p:blipFill rotWithShape="1">
          <a:blip r:embed="rId3">
            <a:alphaModFix/>
          </a:blip>
          <a:srcRect l="622" r="631" b="32903"/>
          <a:stretch/>
        </p:blipFill>
        <p:spPr>
          <a:xfrm>
            <a:off x="0" y="1694544"/>
            <a:ext cx="10085388" cy="513953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cba17cea92_7_0"/>
          <p:cNvSpPr/>
          <p:nvPr/>
        </p:nvSpPr>
        <p:spPr>
          <a:xfrm>
            <a:off x="444200" y="4629888"/>
            <a:ext cx="1836600" cy="16935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cba17cea92_7_0"/>
          <p:cNvSpPr/>
          <p:nvPr/>
        </p:nvSpPr>
        <p:spPr>
          <a:xfrm>
            <a:off x="7469425" y="4629888"/>
            <a:ext cx="1836600" cy="16935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cba17cea92_7_0"/>
          <p:cNvSpPr/>
          <p:nvPr/>
        </p:nvSpPr>
        <p:spPr>
          <a:xfrm>
            <a:off x="5962150" y="1974563"/>
            <a:ext cx="1836600" cy="16935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cba17cea92_7_0"/>
          <p:cNvSpPr/>
          <p:nvPr/>
        </p:nvSpPr>
        <p:spPr>
          <a:xfrm>
            <a:off x="2409925" y="1985888"/>
            <a:ext cx="1836600" cy="16935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cba17cea92_7_0"/>
          <p:cNvSpPr/>
          <p:nvPr/>
        </p:nvSpPr>
        <p:spPr>
          <a:xfrm>
            <a:off x="546153" y="4671086"/>
            <a:ext cx="3237300" cy="17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1" i="0" u="none" strike="noStrike" cap="none" dirty="0">
                <a:solidFill>
                  <a:srgbClr val="FF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AFGESLOTEN</a:t>
            </a:r>
            <a:endParaRPr sz="1800" b="1" i="0" u="none" strike="noStrike" cap="none" dirty="0">
              <a:solidFill>
                <a:srgbClr val="0092C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99999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25 May 2020 </a:t>
            </a:r>
            <a:endParaRPr dirty="0">
              <a:solidFill>
                <a:srgbClr val="999999"/>
              </a:solidFill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99999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2 October 2020</a:t>
            </a:r>
            <a:endParaRPr dirty="0">
              <a:solidFill>
                <a:srgbClr val="999999"/>
              </a:solidFill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rgbClr val="99999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CALL 1</a:t>
            </a:r>
            <a:endParaRPr dirty="0">
              <a:solidFill>
                <a:srgbClr val="999999"/>
              </a:solidFill>
            </a:endParaRPr>
          </a:p>
        </p:txBody>
      </p:sp>
      <p:sp>
        <p:nvSpPr>
          <p:cNvPr id="437" name="Google Shape;437;gcba17cea92_7_0"/>
          <p:cNvSpPr/>
          <p:nvPr/>
        </p:nvSpPr>
        <p:spPr>
          <a:xfrm>
            <a:off x="4749913" y="3062902"/>
            <a:ext cx="4016715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cba17cea92_7_0"/>
          <p:cNvSpPr/>
          <p:nvPr/>
        </p:nvSpPr>
        <p:spPr>
          <a:xfrm>
            <a:off x="6043238" y="2043873"/>
            <a:ext cx="1833900" cy="13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TOEKOMSTIG</a:t>
            </a:r>
            <a:endParaRPr sz="1800" b="1" i="0" u="none" strike="noStrike" cap="none" dirty="0">
              <a:solidFill>
                <a:schemeClr val="accent6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 err="1">
                <a:solidFill>
                  <a:srgbClr val="0069A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Herfst</a:t>
            </a:r>
            <a:r>
              <a:rPr lang="en-GB" sz="1800" b="1" i="0" u="none" strike="noStrike" cap="none" dirty="0">
                <a:solidFill>
                  <a:srgbClr val="0069A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2021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rgbClr val="0069A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CALL 3</a:t>
            </a:r>
            <a:endParaRPr dirty="0"/>
          </a:p>
        </p:txBody>
      </p:sp>
      <p:sp>
        <p:nvSpPr>
          <p:cNvPr id="439" name="Google Shape;439;gcba17cea92_7_0"/>
          <p:cNvSpPr/>
          <p:nvPr/>
        </p:nvSpPr>
        <p:spPr>
          <a:xfrm>
            <a:off x="2566474" y="2059812"/>
            <a:ext cx="3038576" cy="1684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00B05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OPEN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0069A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29 March 2021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0069A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31 May 2021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rgbClr val="0069A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CALL 2</a:t>
            </a:r>
            <a:endParaRPr sz="1800" b="1" i="0" u="none" strike="noStrike" cap="none" dirty="0">
              <a:solidFill>
                <a:srgbClr val="0069A9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40" name="Google Shape;440;gcba17cea92_7_0"/>
          <p:cNvSpPr/>
          <p:nvPr/>
        </p:nvSpPr>
        <p:spPr>
          <a:xfrm>
            <a:off x="7603603" y="4738754"/>
            <a:ext cx="18339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TOEKOMSTIG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0069A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Lente 2022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rgbClr val="0069A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CALL 4</a:t>
            </a:r>
            <a:endParaRPr dirty="0"/>
          </a:p>
        </p:txBody>
      </p:sp>
      <p:cxnSp>
        <p:nvCxnSpPr>
          <p:cNvPr id="441" name="Google Shape;441;gcba17cea92_7_0"/>
          <p:cNvCxnSpPr/>
          <p:nvPr/>
        </p:nvCxnSpPr>
        <p:spPr>
          <a:xfrm>
            <a:off x="978404" y="4196233"/>
            <a:ext cx="7569521" cy="0"/>
          </a:xfrm>
          <a:prstGeom prst="straightConnector1">
            <a:avLst/>
          </a:prstGeom>
          <a:noFill/>
          <a:ln w="57150" cap="flat" cmpd="sng">
            <a:solidFill>
              <a:srgbClr val="49BE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2" name="Google Shape;442;gcba17cea92_7_0"/>
          <p:cNvCxnSpPr/>
          <p:nvPr/>
        </p:nvCxnSpPr>
        <p:spPr>
          <a:xfrm>
            <a:off x="1005836" y="4177945"/>
            <a:ext cx="0" cy="375767"/>
          </a:xfrm>
          <a:prstGeom prst="straightConnector1">
            <a:avLst/>
          </a:prstGeom>
          <a:noFill/>
          <a:ln w="57150" cap="flat" cmpd="sng">
            <a:solidFill>
              <a:srgbClr val="49BE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3" name="Google Shape;443;gcba17cea92_7_0"/>
          <p:cNvCxnSpPr/>
          <p:nvPr/>
        </p:nvCxnSpPr>
        <p:spPr>
          <a:xfrm>
            <a:off x="2923028" y="3820466"/>
            <a:ext cx="0" cy="375767"/>
          </a:xfrm>
          <a:prstGeom prst="straightConnector1">
            <a:avLst/>
          </a:prstGeom>
          <a:noFill/>
          <a:ln w="57150" cap="flat" cmpd="sng">
            <a:solidFill>
              <a:srgbClr val="49BE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4" name="Google Shape;444;gcba17cea92_7_0"/>
          <p:cNvCxnSpPr/>
          <p:nvPr/>
        </p:nvCxnSpPr>
        <p:spPr>
          <a:xfrm>
            <a:off x="6897620" y="3820466"/>
            <a:ext cx="0" cy="375767"/>
          </a:xfrm>
          <a:prstGeom prst="straightConnector1">
            <a:avLst/>
          </a:prstGeom>
          <a:noFill/>
          <a:ln w="57150" cap="flat" cmpd="sng">
            <a:solidFill>
              <a:srgbClr val="49BE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5" name="Google Shape;445;gcba17cea92_7_0"/>
          <p:cNvCxnSpPr/>
          <p:nvPr/>
        </p:nvCxnSpPr>
        <p:spPr>
          <a:xfrm>
            <a:off x="8520493" y="4177944"/>
            <a:ext cx="0" cy="375767"/>
          </a:xfrm>
          <a:prstGeom prst="straightConnector1">
            <a:avLst/>
          </a:prstGeom>
          <a:noFill/>
          <a:ln w="57150" cap="flat" cmpd="sng">
            <a:solidFill>
              <a:srgbClr val="49BE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6" name="Google Shape;446;gcba17cea92_7_0"/>
          <p:cNvSpPr txBox="1"/>
          <p:nvPr/>
        </p:nvSpPr>
        <p:spPr>
          <a:xfrm>
            <a:off x="2089464" y="369095"/>
            <a:ext cx="629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528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 dirty="0" err="1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Oproepen</a:t>
            </a:r>
            <a:endParaRPr sz="3200" b="0" i="0" u="none" strike="noStrike" cap="none" dirty="0">
              <a:solidFill>
                <a:srgbClr val="00528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cxnSp>
        <p:nvCxnSpPr>
          <p:cNvPr id="447" name="Google Shape;447;gcba17cea92_7_0"/>
          <p:cNvCxnSpPr/>
          <p:nvPr/>
        </p:nvCxnSpPr>
        <p:spPr>
          <a:xfrm>
            <a:off x="2205441" y="1469046"/>
            <a:ext cx="493500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gcba17cea92_2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161957" cy="7145888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cba17cea92_2_44"/>
          <p:cNvSpPr txBox="1"/>
          <p:nvPr/>
        </p:nvSpPr>
        <p:spPr>
          <a:xfrm>
            <a:off x="4928575" y="3419475"/>
            <a:ext cx="5004300" cy="23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EUCF </a:t>
            </a:r>
            <a:r>
              <a:rPr lang="en-GB" sz="3600" b="0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eerste</a:t>
            </a:r>
            <a:r>
              <a:rPr lang="en-GB" sz="360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GB" sz="3600" b="0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begunstigden</a:t>
            </a:r>
            <a:endParaRPr dirty="0"/>
          </a:p>
        </p:txBody>
      </p:sp>
      <p:cxnSp>
        <p:nvCxnSpPr>
          <p:cNvPr id="455" name="Google Shape;455;gcba17cea92_2_44"/>
          <p:cNvCxnSpPr/>
          <p:nvPr/>
        </p:nvCxnSpPr>
        <p:spPr>
          <a:xfrm>
            <a:off x="3610110" y="5585026"/>
            <a:ext cx="1134900" cy="0"/>
          </a:xfrm>
          <a:prstGeom prst="straightConnector1">
            <a:avLst/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gcba17cea92_2_51"/>
          <p:cNvPicPr preferRelativeResize="0"/>
          <p:nvPr/>
        </p:nvPicPr>
        <p:blipFill rotWithShape="1">
          <a:blip r:embed="rId3">
            <a:alphaModFix amt="30000"/>
          </a:blip>
          <a:srcRect l="1166" r="409" b="41894"/>
          <a:stretch/>
        </p:blipFill>
        <p:spPr>
          <a:xfrm>
            <a:off x="15156" y="2395959"/>
            <a:ext cx="10056664" cy="442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cba17cea92_2_51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901" y="1905693"/>
            <a:ext cx="1206500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cba17cea92_2_51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4261" y="1905693"/>
            <a:ext cx="1206500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cba17cea92_2_51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65450" y="1902702"/>
            <a:ext cx="1206500" cy="1206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4" name="Google Shape;464;gcba17cea92_2_51"/>
          <p:cNvCxnSpPr>
            <a:stCxn id="461" idx="3"/>
            <a:endCxn id="462" idx="1"/>
          </p:cNvCxnSpPr>
          <p:nvPr/>
        </p:nvCxnSpPr>
        <p:spPr>
          <a:xfrm>
            <a:off x="2014401" y="2508943"/>
            <a:ext cx="12798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5" name="Google Shape;465;gcba17cea92_2_51"/>
          <p:cNvCxnSpPr>
            <a:stCxn id="462" idx="3"/>
            <a:endCxn id="463" idx="1"/>
          </p:cNvCxnSpPr>
          <p:nvPr/>
        </p:nvCxnSpPr>
        <p:spPr>
          <a:xfrm rot="10800000" flipH="1">
            <a:off x="4500761" y="2505943"/>
            <a:ext cx="2264700" cy="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466" name="Google Shape;466;gcba17cea92_2_51"/>
          <p:cNvGrpSpPr/>
          <p:nvPr/>
        </p:nvGrpSpPr>
        <p:grpSpPr>
          <a:xfrm>
            <a:off x="534732" y="3305684"/>
            <a:ext cx="9015924" cy="1764497"/>
            <a:chOff x="355721" y="3517716"/>
            <a:chExt cx="9015924" cy="1764497"/>
          </a:xfrm>
        </p:grpSpPr>
        <p:sp>
          <p:nvSpPr>
            <p:cNvPr id="467" name="Google Shape;467;gcba17cea92_2_51"/>
            <p:cNvSpPr txBox="1"/>
            <p:nvPr/>
          </p:nvSpPr>
          <p:spPr>
            <a:xfrm>
              <a:off x="2959775" y="3774148"/>
              <a:ext cx="2082919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2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28</a:t>
              </a:r>
              <a:r>
                <a:rPr lang="en-GB" sz="11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br>
                <a:rPr lang="en-GB" sz="2000" b="1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</a:br>
              <a:r>
                <a:rPr lang="en-GB" sz="20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LANDEN </a:t>
              </a:r>
              <a:endParaRPr sz="20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sp>
          <p:nvSpPr>
            <p:cNvPr id="468" name="Google Shape;468;gcba17cea92_2_51"/>
            <p:cNvSpPr txBox="1"/>
            <p:nvPr/>
          </p:nvSpPr>
          <p:spPr>
            <a:xfrm>
              <a:off x="5443869" y="3766235"/>
              <a:ext cx="1942160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200" b="1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30</a:t>
              </a:r>
              <a:r>
                <a:rPr lang="en-GB" sz="11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20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BEGUNSTIGDEN</a:t>
              </a:r>
              <a:endParaRPr sz="20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sp>
          <p:nvSpPr>
            <p:cNvPr id="469" name="Google Shape;469;gcba17cea92_2_51"/>
            <p:cNvSpPr txBox="1"/>
            <p:nvPr/>
          </p:nvSpPr>
          <p:spPr>
            <a:xfrm>
              <a:off x="355721" y="3766235"/>
              <a:ext cx="2082919" cy="1508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2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250+</a:t>
              </a:r>
              <a:r>
                <a:rPr lang="en-GB" sz="11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20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AANVRAGEN </a:t>
              </a:r>
              <a:endParaRPr sz="20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sp>
          <p:nvSpPr>
            <p:cNvPr id="470" name="Google Shape;470;gcba17cea92_2_51"/>
            <p:cNvSpPr txBox="1"/>
            <p:nvPr/>
          </p:nvSpPr>
          <p:spPr>
            <a:xfrm>
              <a:off x="7585866" y="3517716"/>
              <a:ext cx="1785779" cy="1754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2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14</a:t>
              </a:r>
              <a:r>
                <a:rPr lang="en-GB" sz="88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20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LANDEN </a:t>
              </a:r>
              <a:endParaRPr sz="20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pic>
          <p:nvPicPr>
            <p:cNvPr id="471" name="Google Shape;471;gcba17cea92_2_51" descr="Map with pin outlin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72897" y="4139709"/>
              <a:ext cx="697706" cy="697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gcba17cea92_2_51" descr="Map with pin outlin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66140" y="4046026"/>
              <a:ext cx="697706" cy="69770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73" name="Google Shape;473;gcba17cea92_2_51"/>
          <p:cNvCxnSpPr/>
          <p:nvPr/>
        </p:nvCxnSpPr>
        <p:spPr>
          <a:xfrm>
            <a:off x="5043488" y="3419475"/>
            <a:ext cx="0" cy="2027168"/>
          </a:xfrm>
          <a:prstGeom prst="straightConnector1">
            <a:avLst/>
          </a:prstGeom>
          <a:noFill/>
          <a:ln w="19050" cap="flat" cmpd="sng">
            <a:solidFill>
              <a:srgbClr val="49BED8"/>
            </a:solidFill>
            <a:prstDash val="lg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gcba17cea92_2_68"/>
          <p:cNvGrpSpPr/>
          <p:nvPr/>
        </p:nvGrpSpPr>
        <p:grpSpPr>
          <a:xfrm>
            <a:off x="5333666" y="-106344"/>
            <a:ext cx="4760959" cy="6984222"/>
            <a:chOff x="5422540" y="-17662"/>
            <a:chExt cx="4760959" cy="6839138"/>
          </a:xfrm>
        </p:grpSpPr>
        <p:pic>
          <p:nvPicPr>
            <p:cNvPr id="479" name="Google Shape;479;gcba17cea92_2_68"/>
            <p:cNvPicPr preferRelativeResize="0"/>
            <p:nvPr/>
          </p:nvPicPr>
          <p:blipFill rotWithShape="1">
            <a:blip r:embed="rId3">
              <a:alphaModFix amt="60000"/>
            </a:blip>
            <a:srcRect t="63030" b="21833"/>
            <a:stretch/>
          </p:blipFill>
          <p:spPr>
            <a:xfrm rot="5400000">
              <a:off x="4644607" y="1282584"/>
              <a:ext cx="6838948" cy="4238836"/>
            </a:xfrm>
            <a:prstGeom prst="parallelogram">
              <a:avLst>
                <a:gd name="adj" fmla="val 0"/>
              </a:avLst>
            </a:prstGeom>
            <a:noFill/>
            <a:ln>
              <a:noFill/>
            </a:ln>
          </p:spPr>
        </p:pic>
        <p:sp>
          <p:nvSpPr>
            <p:cNvPr id="480" name="Google Shape;480;gcba17cea92_2_68"/>
            <p:cNvSpPr/>
            <p:nvPr/>
          </p:nvSpPr>
          <p:spPr>
            <a:xfrm>
              <a:off x="5422540" y="-17662"/>
              <a:ext cx="1064888" cy="6821476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gcba17cea92_2_68"/>
          <p:cNvGrpSpPr/>
          <p:nvPr/>
        </p:nvGrpSpPr>
        <p:grpSpPr>
          <a:xfrm>
            <a:off x="385886" y="1528347"/>
            <a:ext cx="5548817" cy="3695513"/>
            <a:chOff x="1397001" y="1519653"/>
            <a:chExt cx="6832599" cy="4550510"/>
          </a:xfrm>
        </p:grpSpPr>
        <p:sp>
          <p:nvSpPr>
            <p:cNvPr id="482" name="Google Shape;482;gcba17cea92_2_68"/>
            <p:cNvSpPr/>
            <p:nvPr/>
          </p:nvSpPr>
          <p:spPr>
            <a:xfrm>
              <a:off x="5669978" y="3724322"/>
              <a:ext cx="1844510" cy="1018020"/>
            </a:xfrm>
            <a:custGeom>
              <a:avLst/>
              <a:gdLst/>
              <a:ahLst/>
              <a:cxnLst/>
              <a:rect l="l" t="t" r="r" b="b"/>
              <a:pathLst>
                <a:path w="750" h="414" extrusionOk="0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8"/>
                    <a:pt x="266" y="358"/>
                    <a:pt x="266" y="358"/>
                  </a:cubicBezTo>
                  <a:cubicBezTo>
                    <a:pt x="263" y="353"/>
                    <a:pt x="264" y="347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0"/>
                    <a:pt x="323" y="356"/>
                    <a:pt x="325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6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0"/>
                    <a:pt x="452" y="363"/>
                  </a:cubicBezTo>
                  <a:cubicBezTo>
                    <a:pt x="455" y="366"/>
                    <a:pt x="497" y="367"/>
                    <a:pt x="499" y="381"/>
                  </a:cubicBezTo>
                  <a:cubicBezTo>
                    <a:pt x="501" y="395"/>
                    <a:pt x="489" y="408"/>
                    <a:pt x="494" y="410"/>
                  </a:cubicBezTo>
                  <a:cubicBezTo>
                    <a:pt x="500" y="412"/>
                    <a:pt x="521" y="414"/>
                    <a:pt x="521" y="414"/>
                  </a:cubicBezTo>
                  <a:cubicBezTo>
                    <a:pt x="521" y="414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69"/>
                    <a:pt x="616" y="369"/>
                    <a:pt x="616" y="369"/>
                  </a:cubicBezTo>
                  <a:cubicBezTo>
                    <a:pt x="622" y="360"/>
                    <a:pt x="622" y="360"/>
                    <a:pt x="622" y="360"/>
                  </a:cubicBezTo>
                  <a:cubicBezTo>
                    <a:pt x="622" y="360"/>
                    <a:pt x="608" y="355"/>
                    <a:pt x="602" y="360"/>
                  </a:cubicBezTo>
                  <a:cubicBezTo>
                    <a:pt x="596" y="366"/>
                    <a:pt x="572" y="367"/>
                    <a:pt x="572" y="367"/>
                  </a:cubicBezTo>
                  <a:cubicBezTo>
                    <a:pt x="572" y="367"/>
                    <a:pt x="554" y="361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19"/>
                    <a:pt x="496" y="319"/>
                    <a:pt x="496" y="319"/>
                  </a:cubicBezTo>
                  <a:cubicBezTo>
                    <a:pt x="512" y="318"/>
                    <a:pt x="512" y="318"/>
                    <a:pt x="512" y="318"/>
                  </a:cubicBezTo>
                  <a:cubicBezTo>
                    <a:pt x="512" y="318"/>
                    <a:pt x="531" y="323"/>
                    <a:pt x="538" y="321"/>
                  </a:cubicBezTo>
                  <a:cubicBezTo>
                    <a:pt x="544" y="319"/>
                    <a:pt x="559" y="308"/>
                    <a:pt x="559" y="308"/>
                  </a:cubicBezTo>
                  <a:cubicBezTo>
                    <a:pt x="565" y="312"/>
                    <a:pt x="565" y="312"/>
                    <a:pt x="565" y="312"/>
                  </a:cubicBezTo>
                  <a:cubicBezTo>
                    <a:pt x="565" y="312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0"/>
                    <a:pt x="652" y="270"/>
                    <a:pt x="652" y="270"/>
                  </a:cubicBezTo>
                  <a:cubicBezTo>
                    <a:pt x="652" y="270"/>
                    <a:pt x="667" y="277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gcba17cea92_2_68"/>
            <p:cNvSpPr/>
            <p:nvPr/>
          </p:nvSpPr>
          <p:spPr>
            <a:xfrm>
              <a:off x="6045750" y="5034840"/>
              <a:ext cx="2183850" cy="833777"/>
            </a:xfrm>
            <a:custGeom>
              <a:avLst/>
              <a:gdLst/>
              <a:ahLst/>
              <a:cxnLst/>
              <a:rect l="l" t="t" r="r" b="b"/>
              <a:pathLst>
                <a:path w="888" h="339" extrusionOk="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3"/>
                    <a:pt x="715" y="33"/>
                    <a:pt x="715" y="33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7"/>
                    <a:pt x="621" y="62"/>
                    <a:pt x="621" y="62"/>
                  </a:cubicBezTo>
                  <a:cubicBezTo>
                    <a:pt x="585" y="71"/>
                    <a:pt x="585" y="71"/>
                    <a:pt x="585" y="71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5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5"/>
                    <a:pt x="121" y="19"/>
                    <a:pt x="120" y="14"/>
                  </a:cubicBezTo>
                  <a:cubicBezTo>
                    <a:pt x="111" y="14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2"/>
                  </a:cubicBezTo>
                  <a:cubicBezTo>
                    <a:pt x="499" y="334"/>
                    <a:pt x="506" y="339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5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gcba17cea92_2_68"/>
            <p:cNvSpPr/>
            <p:nvPr/>
          </p:nvSpPr>
          <p:spPr>
            <a:xfrm>
              <a:off x="2380670" y="4828738"/>
              <a:ext cx="1453124" cy="1015938"/>
            </a:xfrm>
            <a:custGeom>
              <a:avLst/>
              <a:gdLst/>
              <a:ahLst/>
              <a:cxnLst/>
              <a:rect l="l" t="t" r="r" b="b"/>
              <a:pathLst>
                <a:path w="591" h="413" extrusionOk="0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8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2"/>
                    <a:pt x="326" y="22"/>
                    <a:pt x="326" y="22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6" y="100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solidFill>
              <a:srgbClr val="8FAAD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gcba17cea92_2_68"/>
            <p:cNvSpPr/>
            <p:nvPr/>
          </p:nvSpPr>
          <p:spPr>
            <a:xfrm>
              <a:off x="4769582" y="4415493"/>
              <a:ext cx="339340" cy="194652"/>
            </a:xfrm>
            <a:custGeom>
              <a:avLst/>
              <a:gdLst/>
              <a:ahLst/>
              <a:cxnLst/>
              <a:rect l="l" t="t" r="r" b="b"/>
              <a:pathLst>
                <a:path w="138" h="79" extrusionOk="0">
                  <a:moveTo>
                    <a:pt x="18" y="79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1"/>
                    <a:pt x="20" y="76"/>
                    <a:pt x="18" y="79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gcba17cea92_2_68"/>
            <p:cNvSpPr/>
            <p:nvPr/>
          </p:nvSpPr>
          <p:spPr>
            <a:xfrm>
              <a:off x="5121413" y="4076153"/>
              <a:ext cx="588120" cy="240453"/>
            </a:xfrm>
            <a:custGeom>
              <a:avLst/>
              <a:gdLst/>
              <a:ahLst/>
              <a:cxnLst/>
              <a:rect l="l" t="t" r="r" b="b"/>
              <a:pathLst>
                <a:path w="239" h="98" extrusionOk="0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4"/>
                    <a:pt x="83" y="1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0"/>
                    <a:pt x="24" y="39"/>
                  </a:cubicBezTo>
                  <a:cubicBezTo>
                    <a:pt x="21" y="39"/>
                    <a:pt x="15" y="40"/>
                    <a:pt x="12" y="41"/>
                  </a:cubicBezTo>
                  <a:cubicBezTo>
                    <a:pt x="8" y="42"/>
                    <a:pt x="3" y="45"/>
                    <a:pt x="3" y="45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gcba17cea92_2_68"/>
            <p:cNvSpPr/>
            <p:nvPr/>
          </p:nvSpPr>
          <p:spPr>
            <a:xfrm>
              <a:off x="5343129" y="4498767"/>
              <a:ext cx="454882" cy="573547"/>
            </a:xfrm>
            <a:custGeom>
              <a:avLst/>
              <a:gdLst/>
              <a:ahLst/>
              <a:cxnLst/>
              <a:rect l="l" t="t" r="r" b="b"/>
              <a:pathLst>
                <a:path w="185" h="233" extrusionOk="0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gcba17cea92_2_68"/>
            <p:cNvSpPr/>
            <p:nvPr/>
          </p:nvSpPr>
          <p:spPr>
            <a:xfrm>
              <a:off x="4003464" y="4296828"/>
              <a:ext cx="480905" cy="268557"/>
            </a:xfrm>
            <a:custGeom>
              <a:avLst/>
              <a:gdLst/>
              <a:ahLst/>
              <a:cxnLst/>
              <a:rect l="l" t="t" r="r" b="b"/>
              <a:pathLst>
                <a:path w="196" h="109" extrusionOk="0">
                  <a:moveTo>
                    <a:pt x="93" y="16"/>
                  </a:moveTo>
                  <a:cubicBezTo>
                    <a:pt x="81" y="16"/>
                    <a:pt x="81" y="16"/>
                    <a:pt x="81" y="1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0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4"/>
                    <a:pt x="103" y="74"/>
                  </a:cubicBezTo>
                  <a:cubicBezTo>
                    <a:pt x="107" y="74"/>
                    <a:pt x="111" y="89"/>
                    <a:pt x="111" y="89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80" y="78"/>
                    <a:pt x="165" y="67"/>
                    <a:pt x="176" y="65"/>
                  </a:cubicBezTo>
                  <a:cubicBezTo>
                    <a:pt x="187" y="64"/>
                    <a:pt x="189" y="67"/>
                    <a:pt x="189" y="67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49"/>
                    <a:pt x="192" y="44"/>
                    <a:pt x="187" y="43"/>
                  </a:cubicBezTo>
                  <a:cubicBezTo>
                    <a:pt x="176" y="42"/>
                    <a:pt x="178" y="52"/>
                    <a:pt x="171" y="54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1"/>
                  </a:cubicBezTo>
                  <a:cubicBezTo>
                    <a:pt x="142" y="39"/>
                    <a:pt x="148" y="30"/>
                    <a:pt x="153" y="28"/>
                  </a:cubicBezTo>
                  <a:cubicBezTo>
                    <a:pt x="159" y="27"/>
                    <a:pt x="154" y="18"/>
                    <a:pt x="154" y="18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6"/>
                  </a:ln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gcba17cea92_2_68"/>
            <p:cNvSpPr/>
            <p:nvPr/>
          </p:nvSpPr>
          <p:spPr>
            <a:xfrm>
              <a:off x="4550988" y="1722632"/>
              <a:ext cx="1128357" cy="1633204"/>
            </a:xfrm>
            <a:custGeom>
              <a:avLst/>
              <a:gdLst/>
              <a:ahLst/>
              <a:cxnLst/>
              <a:rect l="l" t="t" r="r" b="b"/>
              <a:pathLst>
                <a:path w="459" h="664" extrusionOk="0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6"/>
                    <a:pt x="327" y="3"/>
                    <a:pt x="324" y="0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2"/>
                    <a:pt x="271" y="582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8"/>
                    <a:pt x="290" y="560"/>
                  </a:cubicBezTo>
                  <a:cubicBezTo>
                    <a:pt x="296" y="551"/>
                    <a:pt x="290" y="543"/>
                    <a:pt x="290" y="543"/>
                  </a:cubicBezTo>
                  <a:cubicBezTo>
                    <a:pt x="302" y="530"/>
                    <a:pt x="302" y="530"/>
                    <a:pt x="302" y="530"/>
                  </a:cubicBezTo>
                  <a:cubicBezTo>
                    <a:pt x="302" y="530"/>
                    <a:pt x="265" y="537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gcba17cea92_2_68"/>
            <p:cNvSpPr/>
            <p:nvPr/>
          </p:nvSpPr>
          <p:spPr>
            <a:xfrm>
              <a:off x="5379561" y="3357918"/>
              <a:ext cx="299785" cy="120747"/>
            </a:xfrm>
            <a:custGeom>
              <a:avLst/>
              <a:gdLst/>
              <a:ahLst/>
              <a:cxnLst/>
              <a:rect l="l" t="t" r="r" b="b"/>
              <a:pathLst>
                <a:path w="122" h="49" extrusionOk="0">
                  <a:moveTo>
                    <a:pt x="111" y="7"/>
                  </a:moveTo>
                  <a:cubicBezTo>
                    <a:pt x="103" y="8"/>
                    <a:pt x="79" y="11"/>
                    <a:pt x="79" y="1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5"/>
                    <a:pt x="53" y="14"/>
                    <a:pt x="53" y="14"/>
                  </a:cubicBezTo>
                  <a:cubicBezTo>
                    <a:pt x="53" y="14"/>
                    <a:pt x="12" y="9"/>
                    <a:pt x="6" y="16"/>
                  </a:cubicBezTo>
                  <a:cubicBezTo>
                    <a:pt x="0" y="23"/>
                    <a:pt x="13" y="32"/>
                    <a:pt x="13" y="32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25" y="40"/>
                    <a:pt x="34" y="42"/>
                  </a:cubicBezTo>
                  <a:cubicBezTo>
                    <a:pt x="43" y="44"/>
                    <a:pt x="51" y="49"/>
                    <a:pt x="51" y="49"/>
                  </a:cubicBezTo>
                  <a:cubicBezTo>
                    <a:pt x="51" y="49"/>
                    <a:pt x="82" y="47"/>
                    <a:pt x="90" y="48"/>
                  </a:cubicBezTo>
                  <a:cubicBezTo>
                    <a:pt x="98" y="49"/>
                    <a:pt x="113" y="49"/>
                    <a:pt x="113" y="49"/>
                  </a:cubicBezTo>
                  <a:cubicBezTo>
                    <a:pt x="113" y="49"/>
                    <a:pt x="109" y="43"/>
                    <a:pt x="117" y="43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20" y="27"/>
                    <a:pt x="121" y="22"/>
                  </a:cubicBezTo>
                  <a:cubicBezTo>
                    <a:pt x="122" y="17"/>
                    <a:pt x="119" y="6"/>
                    <a:pt x="111" y="7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gcba17cea92_2_68"/>
            <p:cNvSpPr/>
            <p:nvPr/>
          </p:nvSpPr>
          <p:spPr>
            <a:xfrm>
              <a:off x="5493021" y="4238537"/>
              <a:ext cx="1010733" cy="609979"/>
            </a:xfrm>
            <a:custGeom>
              <a:avLst/>
              <a:gdLst/>
              <a:ahLst/>
              <a:cxnLst/>
              <a:rect l="l" t="t" r="r" b="b"/>
              <a:pathLst>
                <a:path w="411" h="248" extrusionOk="0">
                  <a:moveTo>
                    <a:pt x="341" y="240"/>
                  </a:moveTo>
                  <a:cubicBezTo>
                    <a:pt x="344" y="242"/>
                    <a:pt x="353" y="241"/>
                    <a:pt x="360" y="241"/>
                  </a:cubicBezTo>
                  <a:cubicBezTo>
                    <a:pt x="358" y="229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7" y="146"/>
                  </a:cubicBezTo>
                  <a:cubicBezTo>
                    <a:pt x="395" y="147"/>
                    <a:pt x="391" y="151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gcba17cea92_2_68"/>
            <p:cNvSpPr/>
            <p:nvPr/>
          </p:nvSpPr>
          <p:spPr>
            <a:xfrm>
              <a:off x="2316133" y="5045249"/>
              <a:ext cx="380977" cy="680762"/>
            </a:xfrm>
            <a:custGeom>
              <a:avLst/>
              <a:gdLst/>
              <a:ahLst/>
              <a:cxnLst/>
              <a:rect l="l" t="t" r="r" b="b"/>
              <a:pathLst>
                <a:path w="155" h="277" extrusionOk="0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2" y="12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solidFill>
              <a:srgbClr val="8FAAD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gcba17cea92_2_68"/>
            <p:cNvSpPr/>
            <p:nvPr/>
          </p:nvSpPr>
          <p:spPr>
            <a:xfrm>
              <a:off x="4832037" y="3412046"/>
              <a:ext cx="1029470" cy="740094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4"/>
                    <a:pt x="8" y="68"/>
                  </a:cubicBezTo>
                  <a:cubicBezTo>
                    <a:pt x="6" y="74"/>
                    <a:pt x="11" y="66"/>
                    <a:pt x="14" y="74"/>
                  </a:cubicBezTo>
                  <a:cubicBezTo>
                    <a:pt x="16" y="83"/>
                    <a:pt x="18" y="84"/>
                    <a:pt x="12" y="89"/>
                  </a:cubicBezTo>
                  <a:cubicBezTo>
                    <a:pt x="6" y="94"/>
                    <a:pt x="0" y="94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6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4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8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8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2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8"/>
                    <a:pt x="39" y="191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gcba17cea92_2_68"/>
            <p:cNvSpPr/>
            <p:nvPr/>
          </p:nvSpPr>
          <p:spPr>
            <a:xfrm>
              <a:off x="4018037" y="1519653"/>
              <a:ext cx="2225488" cy="1544725"/>
            </a:xfrm>
            <a:custGeom>
              <a:avLst/>
              <a:gdLst/>
              <a:ahLst/>
              <a:cxnLst/>
              <a:rect l="l" t="t" r="r" b="b"/>
              <a:pathLst>
                <a:path w="905" h="628" extrusionOk="0">
                  <a:moveTo>
                    <a:pt x="425" y="95"/>
                  </a:moveTo>
                  <a:cubicBezTo>
                    <a:pt x="441" y="91"/>
                    <a:pt x="440" y="82"/>
                    <a:pt x="447" y="82"/>
                  </a:cubicBezTo>
                  <a:cubicBezTo>
                    <a:pt x="453" y="82"/>
                    <a:pt x="447" y="71"/>
                    <a:pt x="447" y="71"/>
                  </a:cubicBezTo>
                  <a:cubicBezTo>
                    <a:pt x="417" y="85"/>
                    <a:pt x="417" y="85"/>
                    <a:pt x="417" y="85"/>
                  </a:cubicBezTo>
                  <a:lnTo>
                    <a:pt x="425" y="95"/>
                  </a:lnTo>
                  <a:close/>
                  <a:moveTo>
                    <a:pt x="513" y="55"/>
                  </a:moveTo>
                  <a:cubicBezTo>
                    <a:pt x="522" y="52"/>
                    <a:pt x="535" y="41"/>
                    <a:pt x="517" y="41"/>
                  </a:cubicBezTo>
                  <a:cubicBezTo>
                    <a:pt x="500" y="40"/>
                    <a:pt x="513" y="55"/>
                    <a:pt x="513" y="55"/>
                  </a:cubicBezTo>
                  <a:close/>
                  <a:moveTo>
                    <a:pt x="392" y="87"/>
                  </a:moveTo>
                  <a:cubicBezTo>
                    <a:pt x="373" y="83"/>
                    <a:pt x="363" y="99"/>
                    <a:pt x="363" y="99"/>
                  </a:cubicBezTo>
                  <a:cubicBezTo>
                    <a:pt x="379" y="103"/>
                    <a:pt x="379" y="103"/>
                    <a:pt x="379" y="103"/>
                  </a:cubicBezTo>
                  <a:cubicBezTo>
                    <a:pt x="385" y="99"/>
                    <a:pt x="411" y="92"/>
                    <a:pt x="392" y="87"/>
                  </a:cubicBezTo>
                  <a:close/>
                  <a:moveTo>
                    <a:pt x="610" y="32"/>
                  </a:moveTo>
                  <a:cubicBezTo>
                    <a:pt x="623" y="35"/>
                    <a:pt x="623" y="35"/>
                    <a:pt x="623" y="35"/>
                  </a:cubicBezTo>
                  <a:cubicBezTo>
                    <a:pt x="631" y="26"/>
                    <a:pt x="631" y="19"/>
                    <a:pt x="631" y="19"/>
                  </a:cubicBezTo>
                  <a:cubicBezTo>
                    <a:pt x="611" y="21"/>
                    <a:pt x="611" y="21"/>
                    <a:pt x="611" y="21"/>
                  </a:cubicBezTo>
                  <a:lnTo>
                    <a:pt x="610" y="32"/>
                  </a:lnTo>
                  <a:close/>
                  <a:moveTo>
                    <a:pt x="320" y="127"/>
                  </a:moveTo>
                  <a:cubicBezTo>
                    <a:pt x="304" y="127"/>
                    <a:pt x="279" y="146"/>
                    <a:pt x="285" y="149"/>
                  </a:cubicBezTo>
                  <a:cubicBezTo>
                    <a:pt x="290" y="153"/>
                    <a:pt x="315" y="137"/>
                    <a:pt x="315" y="137"/>
                  </a:cubicBezTo>
                  <a:cubicBezTo>
                    <a:pt x="338" y="134"/>
                    <a:pt x="338" y="134"/>
                    <a:pt x="338" y="134"/>
                  </a:cubicBezTo>
                  <a:cubicBezTo>
                    <a:pt x="335" y="133"/>
                    <a:pt x="336" y="127"/>
                    <a:pt x="320" y="127"/>
                  </a:cubicBezTo>
                  <a:close/>
                  <a:moveTo>
                    <a:pt x="901" y="66"/>
                  </a:moveTo>
                  <a:cubicBezTo>
                    <a:pt x="884" y="68"/>
                    <a:pt x="884" y="68"/>
                    <a:pt x="884" y="68"/>
                  </a:cubicBezTo>
                  <a:cubicBezTo>
                    <a:pt x="856" y="62"/>
                    <a:pt x="856" y="62"/>
                    <a:pt x="856" y="62"/>
                  </a:cubicBezTo>
                  <a:cubicBezTo>
                    <a:pt x="836" y="51"/>
                    <a:pt x="836" y="51"/>
                    <a:pt x="836" y="51"/>
                  </a:cubicBezTo>
                  <a:cubicBezTo>
                    <a:pt x="836" y="51"/>
                    <a:pt x="862" y="55"/>
                    <a:pt x="873" y="50"/>
                  </a:cubicBezTo>
                  <a:cubicBezTo>
                    <a:pt x="884" y="45"/>
                    <a:pt x="902" y="39"/>
                    <a:pt x="902" y="39"/>
                  </a:cubicBezTo>
                  <a:cubicBezTo>
                    <a:pt x="902" y="39"/>
                    <a:pt x="876" y="24"/>
                    <a:pt x="862" y="24"/>
                  </a:cubicBezTo>
                  <a:cubicBezTo>
                    <a:pt x="848" y="24"/>
                    <a:pt x="827" y="13"/>
                    <a:pt x="827" y="13"/>
                  </a:cubicBezTo>
                  <a:cubicBezTo>
                    <a:pt x="827" y="13"/>
                    <a:pt x="819" y="39"/>
                    <a:pt x="803" y="36"/>
                  </a:cubicBezTo>
                  <a:cubicBezTo>
                    <a:pt x="787" y="33"/>
                    <a:pt x="815" y="15"/>
                    <a:pt x="815" y="15"/>
                  </a:cubicBezTo>
                  <a:cubicBezTo>
                    <a:pt x="771" y="0"/>
                    <a:pt x="771" y="0"/>
                    <a:pt x="771" y="0"/>
                  </a:cubicBezTo>
                  <a:cubicBezTo>
                    <a:pt x="771" y="0"/>
                    <a:pt x="763" y="49"/>
                    <a:pt x="749" y="43"/>
                  </a:cubicBezTo>
                  <a:cubicBezTo>
                    <a:pt x="735" y="37"/>
                    <a:pt x="746" y="11"/>
                    <a:pt x="746" y="11"/>
                  </a:cubicBezTo>
                  <a:cubicBezTo>
                    <a:pt x="746" y="11"/>
                    <a:pt x="708" y="55"/>
                    <a:pt x="698" y="48"/>
                  </a:cubicBezTo>
                  <a:cubicBezTo>
                    <a:pt x="688" y="41"/>
                    <a:pt x="734" y="5"/>
                    <a:pt x="734" y="5"/>
                  </a:cubicBezTo>
                  <a:cubicBezTo>
                    <a:pt x="711" y="3"/>
                    <a:pt x="711" y="3"/>
                    <a:pt x="711" y="3"/>
                  </a:cubicBezTo>
                  <a:cubicBezTo>
                    <a:pt x="699" y="13"/>
                    <a:pt x="699" y="13"/>
                    <a:pt x="699" y="13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53" y="29"/>
                    <a:pt x="653" y="29"/>
                    <a:pt x="653" y="29"/>
                  </a:cubicBezTo>
                  <a:cubicBezTo>
                    <a:pt x="637" y="30"/>
                    <a:pt x="637" y="30"/>
                    <a:pt x="637" y="30"/>
                  </a:cubicBezTo>
                  <a:cubicBezTo>
                    <a:pt x="635" y="50"/>
                    <a:pt x="635" y="50"/>
                    <a:pt x="635" y="50"/>
                  </a:cubicBezTo>
                  <a:cubicBezTo>
                    <a:pt x="611" y="41"/>
                    <a:pt x="611" y="41"/>
                    <a:pt x="611" y="41"/>
                  </a:cubicBezTo>
                  <a:cubicBezTo>
                    <a:pt x="585" y="46"/>
                    <a:pt x="585" y="46"/>
                    <a:pt x="585" y="46"/>
                  </a:cubicBezTo>
                  <a:cubicBezTo>
                    <a:pt x="593" y="64"/>
                    <a:pt x="593" y="64"/>
                    <a:pt x="593" y="64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51" y="61"/>
                    <a:pt x="551" y="61"/>
                    <a:pt x="551" y="61"/>
                  </a:cubicBezTo>
                  <a:cubicBezTo>
                    <a:pt x="554" y="77"/>
                    <a:pt x="554" y="77"/>
                    <a:pt x="554" y="77"/>
                  </a:cubicBezTo>
                  <a:cubicBezTo>
                    <a:pt x="524" y="83"/>
                    <a:pt x="524" y="83"/>
                    <a:pt x="524" y="83"/>
                  </a:cubicBezTo>
                  <a:cubicBezTo>
                    <a:pt x="527" y="62"/>
                    <a:pt x="527" y="62"/>
                    <a:pt x="527" y="62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13" y="75"/>
                    <a:pt x="513" y="75"/>
                    <a:pt x="513" y="75"/>
                  </a:cubicBezTo>
                  <a:cubicBezTo>
                    <a:pt x="497" y="65"/>
                    <a:pt x="497" y="65"/>
                    <a:pt x="497" y="65"/>
                  </a:cubicBezTo>
                  <a:cubicBezTo>
                    <a:pt x="499" y="85"/>
                    <a:pt x="499" y="85"/>
                    <a:pt x="499" y="85"/>
                  </a:cubicBezTo>
                  <a:cubicBezTo>
                    <a:pt x="482" y="84"/>
                    <a:pt x="482" y="84"/>
                    <a:pt x="482" y="84"/>
                  </a:cubicBezTo>
                  <a:cubicBezTo>
                    <a:pt x="482" y="84"/>
                    <a:pt x="479" y="71"/>
                    <a:pt x="481" y="68"/>
                  </a:cubicBezTo>
                  <a:cubicBezTo>
                    <a:pt x="483" y="65"/>
                    <a:pt x="494" y="55"/>
                    <a:pt x="494" y="55"/>
                  </a:cubicBezTo>
                  <a:cubicBezTo>
                    <a:pt x="471" y="52"/>
                    <a:pt x="471" y="52"/>
                    <a:pt x="471" y="52"/>
                  </a:cubicBezTo>
                  <a:cubicBezTo>
                    <a:pt x="468" y="81"/>
                    <a:pt x="468" y="81"/>
                    <a:pt x="468" y="81"/>
                  </a:cubicBezTo>
                  <a:cubicBezTo>
                    <a:pt x="450" y="90"/>
                    <a:pt x="450" y="90"/>
                    <a:pt x="450" y="90"/>
                  </a:cubicBezTo>
                  <a:cubicBezTo>
                    <a:pt x="460" y="98"/>
                    <a:pt x="460" y="98"/>
                    <a:pt x="460" y="98"/>
                  </a:cubicBezTo>
                  <a:cubicBezTo>
                    <a:pt x="438" y="101"/>
                    <a:pt x="438" y="101"/>
                    <a:pt x="438" y="101"/>
                  </a:cubicBezTo>
                  <a:cubicBezTo>
                    <a:pt x="446" y="109"/>
                    <a:pt x="446" y="109"/>
                    <a:pt x="446" y="109"/>
                  </a:cubicBezTo>
                  <a:cubicBezTo>
                    <a:pt x="418" y="110"/>
                    <a:pt x="418" y="110"/>
                    <a:pt x="418" y="110"/>
                  </a:cubicBezTo>
                  <a:cubicBezTo>
                    <a:pt x="418" y="118"/>
                    <a:pt x="418" y="118"/>
                    <a:pt x="418" y="118"/>
                  </a:cubicBezTo>
                  <a:cubicBezTo>
                    <a:pt x="439" y="123"/>
                    <a:pt x="439" y="123"/>
                    <a:pt x="439" y="123"/>
                  </a:cubicBezTo>
                  <a:cubicBezTo>
                    <a:pt x="432" y="132"/>
                    <a:pt x="432" y="132"/>
                    <a:pt x="432" y="132"/>
                  </a:cubicBezTo>
                  <a:cubicBezTo>
                    <a:pt x="408" y="122"/>
                    <a:pt x="408" y="122"/>
                    <a:pt x="408" y="122"/>
                  </a:cubicBezTo>
                  <a:cubicBezTo>
                    <a:pt x="399" y="123"/>
                    <a:pt x="399" y="123"/>
                    <a:pt x="399" y="123"/>
                  </a:cubicBezTo>
                  <a:cubicBezTo>
                    <a:pt x="415" y="134"/>
                    <a:pt x="415" y="134"/>
                    <a:pt x="415" y="134"/>
                  </a:cubicBezTo>
                  <a:cubicBezTo>
                    <a:pt x="400" y="145"/>
                    <a:pt x="400" y="145"/>
                    <a:pt x="400" y="145"/>
                  </a:cubicBezTo>
                  <a:cubicBezTo>
                    <a:pt x="392" y="132"/>
                    <a:pt x="392" y="132"/>
                    <a:pt x="392" y="132"/>
                  </a:cubicBezTo>
                  <a:cubicBezTo>
                    <a:pt x="382" y="138"/>
                    <a:pt x="382" y="138"/>
                    <a:pt x="382" y="138"/>
                  </a:cubicBezTo>
                  <a:cubicBezTo>
                    <a:pt x="383" y="143"/>
                    <a:pt x="383" y="143"/>
                    <a:pt x="383" y="143"/>
                  </a:cubicBezTo>
                  <a:cubicBezTo>
                    <a:pt x="360" y="144"/>
                    <a:pt x="360" y="144"/>
                    <a:pt x="360" y="144"/>
                  </a:cubicBezTo>
                  <a:cubicBezTo>
                    <a:pt x="357" y="153"/>
                    <a:pt x="357" y="153"/>
                    <a:pt x="357" y="153"/>
                  </a:cubicBezTo>
                  <a:cubicBezTo>
                    <a:pt x="374" y="162"/>
                    <a:pt x="374" y="162"/>
                    <a:pt x="374" y="162"/>
                  </a:cubicBezTo>
                  <a:cubicBezTo>
                    <a:pt x="372" y="172"/>
                    <a:pt x="372" y="172"/>
                    <a:pt x="372" y="172"/>
                  </a:cubicBezTo>
                  <a:cubicBezTo>
                    <a:pt x="350" y="164"/>
                    <a:pt x="350" y="164"/>
                    <a:pt x="350" y="164"/>
                  </a:cubicBezTo>
                  <a:cubicBezTo>
                    <a:pt x="347" y="174"/>
                    <a:pt x="347" y="174"/>
                    <a:pt x="347" y="174"/>
                  </a:cubicBezTo>
                  <a:cubicBezTo>
                    <a:pt x="365" y="179"/>
                    <a:pt x="365" y="179"/>
                    <a:pt x="365" y="179"/>
                  </a:cubicBezTo>
                  <a:cubicBezTo>
                    <a:pt x="365" y="179"/>
                    <a:pt x="344" y="180"/>
                    <a:pt x="337" y="181"/>
                  </a:cubicBezTo>
                  <a:cubicBezTo>
                    <a:pt x="330" y="182"/>
                    <a:pt x="334" y="192"/>
                    <a:pt x="334" y="192"/>
                  </a:cubicBezTo>
                  <a:cubicBezTo>
                    <a:pt x="334" y="192"/>
                    <a:pt x="321" y="185"/>
                    <a:pt x="313" y="191"/>
                  </a:cubicBezTo>
                  <a:cubicBezTo>
                    <a:pt x="305" y="197"/>
                    <a:pt x="298" y="202"/>
                    <a:pt x="303" y="205"/>
                  </a:cubicBezTo>
                  <a:cubicBezTo>
                    <a:pt x="308" y="208"/>
                    <a:pt x="297" y="214"/>
                    <a:pt x="297" y="214"/>
                  </a:cubicBezTo>
                  <a:cubicBezTo>
                    <a:pt x="297" y="214"/>
                    <a:pt x="290" y="223"/>
                    <a:pt x="293" y="224"/>
                  </a:cubicBezTo>
                  <a:cubicBezTo>
                    <a:pt x="296" y="225"/>
                    <a:pt x="316" y="226"/>
                    <a:pt x="316" y="226"/>
                  </a:cubicBezTo>
                  <a:cubicBezTo>
                    <a:pt x="309" y="234"/>
                    <a:pt x="309" y="234"/>
                    <a:pt x="309" y="234"/>
                  </a:cubicBezTo>
                  <a:cubicBezTo>
                    <a:pt x="286" y="230"/>
                    <a:pt x="286" y="230"/>
                    <a:pt x="286" y="230"/>
                  </a:cubicBezTo>
                  <a:cubicBezTo>
                    <a:pt x="286" y="230"/>
                    <a:pt x="273" y="232"/>
                    <a:pt x="273" y="240"/>
                  </a:cubicBezTo>
                  <a:cubicBezTo>
                    <a:pt x="273" y="248"/>
                    <a:pt x="283" y="254"/>
                    <a:pt x="279" y="257"/>
                  </a:cubicBezTo>
                  <a:cubicBezTo>
                    <a:pt x="275" y="260"/>
                    <a:pt x="271" y="260"/>
                    <a:pt x="266" y="260"/>
                  </a:cubicBezTo>
                  <a:cubicBezTo>
                    <a:pt x="261" y="260"/>
                    <a:pt x="255" y="261"/>
                    <a:pt x="257" y="268"/>
                  </a:cubicBezTo>
                  <a:cubicBezTo>
                    <a:pt x="259" y="275"/>
                    <a:pt x="267" y="279"/>
                    <a:pt x="267" y="279"/>
                  </a:cubicBezTo>
                  <a:cubicBezTo>
                    <a:pt x="267" y="279"/>
                    <a:pt x="273" y="290"/>
                    <a:pt x="266" y="291"/>
                  </a:cubicBezTo>
                  <a:cubicBezTo>
                    <a:pt x="259" y="292"/>
                    <a:pt x="252" y="291"/>
                    <a:pt x="249" y="291"/>
                  </a:cubicBezTo>
                  <a:cubicBezTo>
                    <a:pt x="246" y="291"/>
                    <a:pt x="243" y="292"/>
                    <a:pt x="240" y="296"/>
                  </a:cubicBezTo>
                  <a:cubicBezTo>
                    <a:pt x="237" y="300"/>
                    <a:pt x="237" y="307"/>
                    <a:pt x="237" y="307"/>
                  </a:cubicBezTo>
                  <a:cubicBezTo>
                    <a:pt x="237" y="307"/>
                    <a:pt x="239" y="314"/>
                    <a:pt x="232" y="314"/>
                  </a:cubicBezTo>
                  <a:cubicBezTo>
                    <a:pt x="225" y="314"/>
                    <a:pt x="222" y="307"/>
                    <a:pt x="216" y="308"/>
                  </a:cubicBezTo>
                  <a:cubicBezTo>
                    <a:pt x="210" y="309"/>
                    <a:pt x="212" y="309"/>
                    <a:pt x="207" y="313"/>
                  </a:cubicBezTo>
                  <a:cubicBezTo>
                    <a:pt x="202" y="317"/>
                    <a:pt x="202" y="318"/>
                    <a:pt x="199" y="322"/>
                  </a:cubicBezTo>
                  <a:cubicBezTo>
                    <a:pt x="196" y="326"/>
                    <a:pt x="187" y="326"/>
                    <a:pt x="187" y="326"/>
                  </a:cubicBezTo>
                  <a:cubicBezTo>
                    <a:pt x="187" y="326"/>
                    <a:pt x="183" y="327"/>
                    <a:pt x="180" y="333"/>
                  </a:cubicBezTo>
                  <a:cubicBezTo>
                    <a:pt x="177" y="339"/>
                    <a:pt x="186" y="343"/>
                    <a:pt x="181" y="346"/>
                  </a:cubicBezTo>
                  <a:cubicBezTo>
                    <a:pt x="176" y="349"/>
                    <a:pt x="175" y="351"/>
                    <a:pt x="170" y="351"/>
                  </a:cubicBezTo>
                  <a:cubicBezTo>
                    <a:pt x="165" y="351"/>
                    <a:pt x="156" y="346"/>
                    <a:pt x="153" y="346"/>
                  </a:cubicBezTo>
                  <a:cubicBezTo>
                    <a:pt x="150" y="346"/>
                    <a:pt x="157" y="338"/>
                    <a:pt x="144" y="345"/>
                  </a:cubicBezTo>
                  <a:cubicBezTo>
                    <a:pt x="131" y="352"/>
                    <a:pt x="130" y="353"/>
                    <a:pt x="126" y="352"/>
                  </a:cubicBezTo>
                  <a:cubicBezTo>
                    <a:pt x="122" y="351"/>
                    <a:pt x="117" y="349"/>
                    <a:pt x="118" y="359"/>
                  </a:cubicBezTo>
                  <a:cubicBezTo>
                    <a:pt x="119" y="369"/>
                    <a:pt x="125" y="368"/>
                    <a:pt x="126" y="371"/>
                  </a:cubicBezTo>
                  <a:cubicBezTo>
                    <a:pt x="127" y="374"/>
                    <a:pt x="130" y="382"/>
                    <a:pt x="122" y="378"/>
                  </a:cubicBezTo>
                  <a:cubicBezTo>
                    <a:pt x="114" y="374"/>
                    <a:pt x="113" y="365"/>
                    <a:pt x="108" y="368"/>
                  </a:cubicBezTo>
                  <a:cubicBezTo>
                    <a:pt x="103" y="371"/>
                    <a:pt x="97" y="378"/>
                    <a:pt x="102" y="381"/>
                  </a:cubicBezTo>
                  <a:cubicBezTo>
                    <a:pt x="107" y="384"/>
                    <a:pt x="122" y="380"/>
                    <a:pt x="119" y="386"/>
                  </a:cubicBezTo>
                  <a:cubicBezTo>
                    <a:pt x="116" y="392"/>
                    <a:pt x="126" y="395"/>
                    <a:pt x="111" y="393"/>
                  </a:cubicBezTo>
                  <a:cubicBezTo>
                    <a:pt x="96" y="391"/>
                    <a:pt x="92" y="391"/>
                    <a:pt x="92" y="391"/>
                  </a:cubicBezTo>
                  <a:cubicBezTo>
                    <a:pt x="92" y="391"/>
                    <a:pt x="94" y="385"/>
                    <a:pt x="88" y="390"/>
                  </a:cubicBezTo>
                  <a:cubicBezTo>
                    <a:pt x="82" y="395"/>
                    <a:pt x="84" y="404"/>
                    <a:pt x="84" y="404"/>
                  </a:cubicBezTo>
                  <a:cubicBezTo>
                    <a:pt x="84" y="404"/>
                    <a:pt x="55" y="391"/>
                    <a:pt x="59" y="399"/>
                  </a:cubicBezTo>
                  <a:cubicBezTo>
                    <a:pt x="63" y="407"/>
                    <a:pt x="85" y="412"/>
                    <a:pt x="85" y="412"/>
                  </a:cubicBezTo>
                  <a:cubicBezTo>
                    <a:pt x="72" y="426"/>
                    <a:pt x="72" y="426"/>
                    <a:pt x="72" y="426"/>
                  </a:cubicBezTo>
                  <a:cubicBezTo>
                    <a:pt x="72" y="426"/>
                    <a:pt x="73" y="416"/>
                    <a:pt x="66" y="415"/>
                  </a:cubicBezTo>
                  <a:cubicBezTo>
                    <a:pt x="59" y="414"/>
                    <a:pt x="53" y="422"/>
                    <a:pt x="53" y="422"/>
                  </a:cubicBezTo>
                  <a:cubicBezTo>
                    <a:pt x="40" y="411"/>
                    <a:pt x="40" y="411"/>
                    <a:pt x="40" y="411"/>
                  </a:cubicBezTo>
                  <a:cubicBezTo>
                    <a:pt x="34" y="420"/>
                    <a:pt x="34" y="420"/>
                    <a:pt x="34" y="420"/>
                  </a:cubicBezTo>
                  <a:cubicBezTo>
                    <a:pt x="43" y="423"/>
                    <a:pt x="43" y="423"/>
                    <a:pt x="43" y="423"/>
                  </a:cubicBezTo>
                  <a:cubicBezTo>
                    <a:pt x="20" y="422"/>
                    <a:pt x="20" y="422"/>
                    <a:pt x="20" y="422"/>
                  </a:cubicBezTo>
                  <a:cubicBezTo>
                    <a:pt x="19" y="431"/>
                    <a:pt x="19" y="431"/>
                    <a:pt x="19" y="431"/>
                  </a:cubicBezTo>
                  <a:cubicBezTo>
                    <a:pt x="52" y="433"/>
                    <a:pt x="52" y="433"/>
                    <a:pt x="52" y="433"/>
                  </a:cubicBezTo>
                  <a:cubicBezTo>
                    <a:pt x="35" y="438"/>
                    <a:pt x="35" y="438"/>
                    <a:pt x="35" y="438"/>
                  </a:cubicBezTo>
                  <a:cubicBezTo>
                    <a:pt x="11" y="432"/>
                    <a:pt x="11" y="432"/>
                    <a:pt x="11" y="432"/>
                  </a:cubicBezTo>
                  <a:cubicBezTo>
                    <a:pt x="11" y="432"/>
                    <a:pt x="3" y="439"/>
                    <a:pt x="3" y="445"/>
                  </a:cubicBezTo>
                  <a:cubicBezTo>
                    <a:pt x="3" y="451"/>
                    <a:pt x="21" y="452"/>
                    <a:pt x="21" y="452"/>
                  </a:cubicBezTo>
                  <a:cubicBezTo>
                    <a:pt x="10" y="457"/>
                    <a:pt x="10" y="457"/>
                    <a:pt x="10" y="457"/>
                  </a:cubicBezTo>
                  <a:cubicBezTo>
                    <a:pt x="10" y="457"/>
                    <a:pt x="1" y="464"/>
                    <a:pt x="10" y="465"/>
                  </a:cubicBezTo>
                  <a:cubicBezTo>
                    <a:pt x="19" y="466"/>
                    <a:pt x="42" y="466"/>
                    <a:pt x="42" y="466"/>
                  </a:cubicBezTo>
                  <a:cubicBezTo>
                    <a:pt x="52" y="472"/>
                    <a:pt x="52" y="472"/>
                    <a:pt x="52" y="472"/>
                  </a:cubicBezTo>
                  <a:cubicBezTo>
                    <a:pt x="63" y="464"/>
                    <a:pt x="63" y="464"/>
                    <a:pt x="63" y="464"/>
                  </a:cubicBezTo>
                  <a:cubicBezTo>
                    <a:pt x="71" y="472"/>
                    <a:pt x="71" y="472"/>
                    <a:pt x="71" y="472"/>
                  </a:cubicBezTo>
                  <a:cubicBezTo>
                    <a:pt x="89" y="463"/>
                    <a:pt x="89" y="463"/>
                    <a:pt x="89" y="463"/>
                  </a:cubicBezTo>
                  <a:cubicBezTo>
                    <a:pt x="89" y="463"/>
                    <a:pt x="86" y="476"/>
                    <a:pt x="80" y="476"/>
                  </a:cubicBezTo>
                  <a:cubicBezTo>
                    <a:pt x="74" y="476"/>
                    <a:pt x="62" y="475"/>
                    <a:pt x="62" y="475"/>
                  </a:cubicBezTo>
                  <a:cubicBezTo>
                    <a:pt x="44" y="476"/>
                    <a:pt x="44" y="476"/>
                    <a:pt x="44" y="476"/>
                  </a:cubicBezTo>
                  <a:cubicBezTo>
                    <a:pt x="44" y="476"/>
                    <a:pt x="28" y="474"/>
                    <a:pt x="25" y="474"/>
                  </a:cubicBezTo>
                  <a:cubicBezTo>
                    <a:pt x="22" y="474"/>
                    <a:pt x="0" y="476"/>
                    <a:pt x="0" y="476"/>
                  </a:cubicBezTo>
                  <a:cubicBezTo>
                    <a:pt x="0" y="476"/>
                    <a:pt x="2" y="488"/>
                    <a:pt x="7" y="490"/>
                  </a:cubicBezTo>
                  <a:cubicBezTo>
                    <a:pt x="12" y="492"/>
                    <a:pt x="20" y="492"/>
                    <a:pt x="20" y="492"/>
                  </a:cubicBezTo>
                  <a:cubicBezTo>
                    <a:pt x="20" y="492"/>
                    <a:pt x="7" y="502"/>
                    <a:pt x="13" y="509"/>
                  </a:cubicBezTo>
                  <a:cubicBezTo>
                    <a:pt x="19" y="516"/>
                    <a:pt x="29" y="517"/>
                    <a:pt x="29" y="517"/>
                  </a:cubicBezTo>
                  <a:cubicBezTo>
                    <a:pt x="47" y="506"/>
                    <a:pt x="47" y="506"/>
                    <a:pt x="47" y="506"/>
                  </a:cubicBezTo>
                  <a:cubicBezTo>
                    <a:pt x="65" y="502"/>
                    <a:pt x="65" y="502"/>
                    <a:pt x="65" y="502"/>
                  </a:cubicBezTo>
                  <a:cubicBezTo>
                    <a:pt x="59" y="516"/>
                    <a:pt x="59" y="516"/>
                    <a:pt x="59" y="516"/>
                  </a:cubicBezTo>
                  <a:cubicBezTo>
                    <a:pt x="49" y="513"/>
                    <a:pt x="49" y="513"/>
                    <a:pt x="49" y="513"/>
                  </a:cubicBezTo>
                  <a:cubicBezTo>
                    <a:pt x="43" y="525"/>
                    <a:pt x="43" y="525"/>
                    <a:pt x="43" y="525"/>
                  </a:cubicBezTo>
                  <a:cubicBezTo>
                    <a:pt x="43" y="525"/>
                    <a:pt x="13" y="519"/>
                    <a:pt x="17" y="526"/>
                  </a:cubicBezTo>
                  <a:cubicBezTo>
                    <a:pt x="21" y="533"/>
                    <a:pt x="30" y="536"/>
                    <a:pt x="30" y="536"/>
                  </a:cubicBezTo>
                  <a:cubicBezTo>
                    <a:pt x="14" y="544"/>
                    <a:pt x="14" y="544"/>
                    <a:pt x="14" y="544"/>
                  </a:cubicBezTo>
                  <a:cubicBezTo>
                    <a:pt x="2" y="544"/>
                    <a:pt x="2" y="544"/>
                    <a:pt x="2" y="544"/>
                  </a:cubicBezTo>
                  <a:cubicBezTo>
                    <a:pt x="2" y="544"/>
                    <a:pt x="4" y="556"/>
                    <a:pt x="7" y="556"/>
                  </a:cubicBezTo>
                  <a:cubicBezTo>
                    <a:pt x="10" y="556"/>
                    <a:pt x="42" y="557"/>
                    <a:pt x="42" y="557"/>
                  </a:cubicBezTo>
                  <a:cubicBezTo>
                    <a:pt x="33" y="571"/>
                    <a:pt x="33" y="571"/>
                    <a:pt x="33" y="571"/>
                  </a:cubicBezTo>
                  <a:cubicBezTo>
                    <a:pt x="41" y="573"/>
                    <a:pt x="41" y="573"/>
                    <a:pt x="41" y="573"/>
                  </a:cubicBezTo>
                  <a:cubicBezTo>
                    <a:pt x="36" y="585"/>
                    <a:pt x="36" y="585"/>
                    <a:pt x="36" y="585"/>
                  </a:cubicBezTo>
                  <a:cubicBezTo>
                    <a:pt x="36" y="585"/>
                    <a:pt x="10" y="572"/>
                    <a:pt x="11" y="580"/>
                  </a:cubicBezTo>
                  <a:cubicBezTo>
                    <a:pt x="12" y="588"/>
                    <a:pt x="23" y="599"/>
                    <a:pt x="23" y="599"/>
                  </a:cubicBezTo>
                  <a:cubicBezTo>
                    <a:pt x="55" y="613"/>
                    <a:pt x="55" y="613"/>
                    <a:pt x="55" y="613"/>
                  </a:cubicBezTo>
                  <a:cubicBezTo>
                    <a:pt x="55" y="613"/>
                    <a:pt x="48" y="618"/>
                    <a:pt x="55" y="621"/>
                  </a:cubicBezTo>
                  <a:cubicBezTo>
                    <a:pt x="62" y="624"/>
                    <a:pt x="83" y="619"/>
                    <a:pt x="83" y="619"/>
                  </a:cubicBezTo>
                  <a:cubicBezTo>
                    <a:pt x="83" y="619"/>
                    <a:pt x="86" y="628"/>
                    <a:pt x="103" y="622"/>
                  </a:cubicBezTo>
                  <a:cubicBezTo>
                    <a:pt x="120" y="616"/>
                    <a:pt x="148" y="591"/>
                    <a:pt x="148" y="591"/>
                  </a:cubicBezTo>
                  <a:cubicBezTo>
                    <a:pt x="172" y="572"/>
                    <a:pt x="172" y="572"/>
                    <a:pt x="172" y="572"/>
                  </a:cubicBezTo>
                  <a:cubicBezTo>
                    <a:pt x="172" y="572"/>
                    <a:pt x="183" y="577"/>
                    <a:pt x="193" y="568"/>
                  </a:cubicBezTo>
                  <a:cubicBezTo>
                    <a:pt x="203" y="559"/>
                    <a:pt x="193" y="540"/>
                    <a:pt x="193" y="540"/>
                  </a:cubicBezTo>
                  <a:cubicBezTo>
                    <a:pt x="205" y="538"/>
                    <a:pt x="205" y="538"/>
                    <a:pt x="205" y="538"/>
                  </a:cubicBezTo>
                  <a:cubicBezTo>
                    <a:pt x="205" y="538"/>
                    <a:pt x="192" y="555"/>
                    <a:pt x="207" y="560"/>
                  </a:cubicBezTo>
                  <a:cubicBezTo>
                    <a:pt x="222" y="565"/>
                    <a:pt x="233" y="567"/>
                    <a:pt x="233" y="567"/>
                  </a:cubicBezTo>
                  <a:cubicBezTo>
                    <a:pt x="247" y="580"/>
                    <a:pt x="247" y="580"/>
                    <a:pt x="247" y="580"/>
                  </a:cubicBezTo>
                  <a:cubicBezTo>
                    <a:pt x="247" y="580"/>
                    <a:pt x="253" y="569"/>
                    <a:pt x="255" y="564"/>
                  </a:cubicBezTo>
                  <a:cubicBezTo>
                    <a:pt x="257" y="559"/>
                    <a:pt x="251" y="558"/>
                    <a:pt x="248" y="550"/>
                  </a:cubicBezTo>
                  <a:cubicBezTo>
                    <a:pt x="245" y="542"/>
                    <a:pt x="254" y="539"/>
                    <a:pt x="254" y="539"/>
                  </a:cubicBezTo>
                  <a:cubicBezTo>
                    <a:pt x="254" y="539"/>
                    <a:pt x="254" y="535"/>
                    <a:pt x="252" y="529"/>
                  </a:cubicBezTo>
                  <a:cubicBezTo>
                    <a:pt x="250" y="523"/>
                    <a:pt x="264" y="529"/>
                    <a:pt x="269" y="529"/>
                  </a:cubicBezTo>
                  <a:cubicBezTo>
                    <a:pt x="274" y="529"/>
                    <a:pt x="277" y="524"/>
                    <a:pt x="277" y="524"/>
                  </a:cubicBezTo>
                  <a:cubicBezTo>
                    <a:pt x="277" y="507"/>
                    <a:pt x="277" y="507"/>
                    <a:pt x="277" y="507"/>
                  </a:cubicBezTo>
                  <a:cubicBezTo>
                    <a:pt x="284" y="507"/>
                    <a:pt x="284" y="507"/>
                    <a:pt x="284" y="507"/>
                  </a:cubicBezTo>
                  <a:cubicBezTo>
                    <a:pt x="284" y="507"/>
                    <a:pt x="280" y="498"/>
                    <a:pt x="277" y="495"/>
                  </a:cubicBezTo>
                  <a:cubicBezTo>
                    <a:pt x="274" y="492"/>
                    <a:pt x="268" y="475"/>
                    <a:pt x="268" y="475"/>
                  </a:cubicBezTo>
                  <a:cubicBezTo>
                    <a:pt x="283" y="472"/>
                    <a:pt x="283" y="472"/>
                    <a:pt x="283" y="472"/>
                  </a:cubicBezTo>
                  <a:cubicBezTo>
                    <a:pt x="283" y="472"/>
                    <a:pt x="290" y="466"/>
                    <a:pt x="292" y="459"/>
                  </a:cubicBezTo>
                  <a:cubicBezTo>
                    <a:pt x="294" y="452"/>
                    <a:pt x="275" y="446"/>
                    <a:pt x="275" y="446"/>
                  </a:cubicBezTo>
                  <a:cubicBezTo>
                    <a:pt x="275" y="446"/>
                    <a:pt x="267" y="439"/>
                    <a:pt x="266" y="432"/>
                  </a:cubicBezTo>
                  <a:cubicBezTo>
                    <a:pt x="265" y="425"/>
                    <a:pt x="271" y="418"/>
                    <a:pt x="272" y="413"/>
                  </a:cubicBezTo>
                  <a:cubicBezTo>
                    <a:pt x="273" y="408"/>
                    <a:pt x="262" y="401"/>
                    <a:pt x="262" y="401"/>
                  </a:cubicBezTo>
                  <a:cubicBezTo>
                    <a:pt x="262" y="401"/>
                    <a:pt x="256" y="393"/>
                    <a:pt x="254" y="388"/>
                  </a:cubicBezTo>
                  <a:cubicBezTo>
                    <a:pt x="252" y="383"/>
                    <a:pt x="261" y="381"/>
                    <a:pt x="267" y="375"/>
                  </a:cubicBezTo>
                  <a:cubicBezTo>
                    <a:pt x="273" y="369"/>
                    <a:pt x="255" y="369"/>
                    <a:pt x="255" y="366"/>
                  </a:cubicBezTo>
                  <a:cubicBezTo>
                    <a:pt x="255" y="363"/>
                    <a:pt x="261" y="358"/>
                    <a:pt x="261" y="358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6" y="352"/>
                    <a:pt x="272" y="347"/>
                    <a:pt x="279" y="342"/>
                  </a:cubicBezTo>
                  <a:cubicBezTo>
                    <a:pt x="286" y="337"/>
                    <a:pt x="301" y="325"/>
                    <a:pt x="301" y="325"/>
                  </a:cubicBezTo>
                  <a:cubicBezTo>
                    <a:pt x="301" y="325"/>
                    <a:pt x="328" y="330"/>
                    <a:pt x="332" y="321"/>
                  </a:cubicBezTo>
                  <a:cubicBezTo>
                    <a:pt x="336" y="312"/>
                    <a:pt x="315" y="302"/>
                    <a:pt x="315" y="302"/>
                  </a:cubicBezTo>
                  <a:cubicBezTo>
                    <a:pt x="315" y="302"/>
                    <a:pt x="324" y="296"/>
                    <a:pt x="329" y="292"/>
                  </a:cubicBezTo>
                  <a:cubicBezTo>
                    <a:pt x="334" y="288"/>
                    <a:pt x="344" y="276"/>
                    <a:pt x="344" y="276"/>
                  </a:cubicBezTo>
                  <a:cubicBezTo>
                    <a:pt x="348" y="247"/>
                    <a:pt x="348" y="247"/>
                    <a:pt x="348" y="247"/>
                  </a:cubicBezTo>
                  <a:cubicBezTo>
                    <a:pt x="351" y="242"/>
                    <a:pt x="351" y="242"/>
                    <a:pt x="351" y="242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63" y="233"/>
                    <a:pt x="363" y="233"/>
                    <a:pt x="363" y="233"/>
                  </a:cubicBezTo>
                  <a:cubicBezTo>
                    <a:pt x="363" y="233"/>
                    <a:pt x="372" y="228"/>
                    <a:pt x="379" y="226"/>
                  </a:cubicBezTo>
                  <a:cubicBezTo>
                    <a:pt x="386" y="224"/>
                    <a:pt x="372" y="210"/>
                    <a:pt x="372" y="210"/>
                  </a:cubicBezTo>
                  <a:cubicBezTo>
                    <a:pt x="386" y="209"/>
                    <a:pt x="386" y="209"/>
                    <a:pt x="386" y="209"/>
                  </a:cubicBezTo>
                  <a:cubicBezTo>
                    <a:pt x="386" y="209"/>
                    <a:pt x="388" y="202"/>
                    <a:pt x="394" y="197"/>
                  </a:cubicBezTo>
                  <a:cubicBezTo>
                    <a:pt x="400" y="192"/>
                    <a:pt x="405" y="191"/>
                    <a:pt x="405" y="191"/>
                  </a:cubicBezTo>
                  <a:cubicBezTo>
                    <a:pt x="410" y="181"/>
                    <a:pt x="410" y="181"/>
                    <a:pt x="410" y="181"/>
                  </a:cubicBezTo>
                  <a:cubicBezTo>
                    <a:pt x="410" y="181"/>
                    <a:pt x="399" y="173"/>
                    <a:pt x="398" y="169"/>
                  </a:cubicBezTo>
                  <a:cubicBezTo>
                    <a:pt x="397" y="165"/>
                    <a:pt x="414" y="157"/>
                    <a:pt x="414" y="15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49" y="143"/>
                    <a:pt x="464" y="143"/>
                    <a:pt x="467" y="138"/>
                  </a:cubicBezTo>
                  <a:cubicBezTo>
                    <a:pt x="470" y="133"/>
                    <a:pt x="460" y="122"/>
                    <a:pt x="468" y="116"/>
                  </a:cubicBezTo>
                  <a:cubicBezTo>
                    <a:pt x="476" y="110"/>
                    <a:pt x="476" y="123"/>
                    <a:pt x="476" y="123"/>
                  </a:cubicBezTo>
                  <a:cubicBezTo>
                    <a:pt x="495" y="119"/>
                    <a:pt x="495" y="119"/>
                    <a:pt x="495" y="119"/>
                  </a:cubicBezTo>
                  <a:cubicBezTo>
                    <a:pt x="508" y="123"/>
                    <a:pt x="508" y="123"/>
                    <a:pt x="508" y="123"/>
                  </a:cubicBezTo>
                  <a:cubicBezTo>
                    <a:pt x="517" y="123"/>
                    <a:pt x="517" y="123"/>
                    <a:pt x="517" y="123"/>
                  </a:cubicBezTo>
                  <a:cubicBezTo>
                    <a:pt x="517" y="123"/>
                    <a:pt x="528" y="129"/>
                    <a:pt x="536" y="127"/>
                  </a:cubicBezTo>
                  <a:cubicBezTo>
                    <a:pt x="544" y="125"/>
                    <a:pt x="531" y="119"/>
                    <a:pt x="531" y="114"/>
                  </a:cubicBezTo>
                  <a:cubicBezTo>
                    <a:pt x="531" y="109"/>
                    <a:pt x="538" y="112"/>
                    <a:pt x="538" y="112"/>
                  </a:cubicBezTo>
                  <a:cubicBezTo>
                    <a:pt x="537" y="98"/>
                    <a:pt x="537" y="98"/>
                    <a:pt x="537" y="98"/>
                  </a:cubicBezTo>
                  <a:cubicBezTo>
                    <a:pt x="557" y="98"/>
                    <a:pt x="557" y="98"/>
                    <a:pt x="557" y="98"/>
                  </a:cubicBezTo>
                  <a:cubicBezTo>
                    <a:pt x="555" y="97"/>
                    <a:pt x="554" y="96"/>
                    <a:pt x="554" y="96"/>
                  </a:cubicBezTo>
                  <a:cubicBezTo>
                    <a:pt x="556" y="91"/>
                    <a:pt x="556" y="91"/>
                    <a:pt x="556" y="91"/>
                  </a:cubicBezTo>
                  <a:cubicBezTo>
                    <a:pt x="568" y="96"/>
                    <a:pt x="568" y="96"/>
                    <a:pt x="568" y="96"/>
                  </a:cubicBezTo>
                  <a:cubicBezTo>
                    <a:pt x="570" y="87"/>
                    <a:pt x="570" y="87"/>
                    <a:pt x="570" y="87"/>
                  </a:cubicBezTo>
                  <a:cubicBezTo>
                    <a:pt x="570" y="87"/>
                    <a:pt x="577" y="84"/>
                    <a:pt x="581" y="84"/>
                  </a:cubicBezTo>
                  <a:cubicBezTo>
                    <a:pt x="585" y="84"/>
                    <a:pt x="594" y="98"/>
                    <a:pt x="594" y="98"/>
                  </a:cubicBezTo>
                  <a:cubicBezTo>
                    <a:pt x="603" y="99"/>
                    <a:pt x="603" y="99"/>
                    <a:pt x="603" y="99"/>
                  </a:cubicBezTo>
                  <a:cubicBezTo>
                    <a:pt x="603" y="99"/>
                    <a:pt x="604" y="109"/>
                    <a:pt x="618" y="110"/>
                  </a:cubicBezTo>
                  <a:cubicBezTo>
                    <a:pt x="632" y="111"/>
                    <a:pt x="632" y="112"/>
                    <a:pt x="632" y="112"/>
                  </a:cubicBezTo>
                  <a:cubicBezTo>
                    <a:pt x="632" y="112"/>
                    <a:pt x="632" y="112"/>
                    <a:pt x="642" y="115"/>
                  </a:cubicBezTo>
                  <a:cubicBezTo>
                    <a:pt x="652" y="118"/>
                    <a:pt x="661" y="110"/>
                    <a:pt x="661" y="110"/>
                  </a:cubicBezTo>
                  <a:cubicBezTo>
                    <a:pt x="661" y="110"/>
                    <a:pt x="672" y="106"/>
                    <a:pt x="677" y="107"/>
                  </a:cubicBezTo>
                  <a:cubicBezTo>
                    <a:pt x="682" y="108"/>
                    <a:pt x="694" y="116"/>
                    <a:pt x="702" y="116"/>
                  </a:cubicBezTo>
                  <a:cubicBezTo>
                    <a:pt x="710" y="116"/>
                    <a:pt x="704" y="106"/>
                    <a:pt x="711" y="101"/>
                  </a:cubicBezTo>
                  <a:cubicBezTo>
                    <a:pt x="718" y="96"/>
                    <a:pt x="727" y="101"/>
                    <a:pt x="727" y="101"/>
                  </a:cubicBezTo>
                  <a:cubicBezTo>
                    <a:pt x="727" y="101"/>
                    <a:pt x="728" y="85"/>
                    <a:pt x="727" y="81"/>
                  </a:cubicBezTo>
                  <a:cubicBezTo>
                    <a:pt x="726" y="77"/>
                    <a:pt x="730" y="64"/>
                    <a:pt x="730" y="64"/>
                  </a:cubicBezTo>
                  <a:cubicBezTo>
                    <a:pt x="730" y="64"/>
                    <a:pt x="747" y="55"/>
                    <a:pt x="752" y="56"/>
                  </a:cubicBezTo>
                  <a:cubicBezTo>
                    <a:pt x="757" y="57"/>
                    <a:pt x="768" y="58"/>
                    <a:pt x="768" y="58"/>
                  </a:cubicBezTo>
                  <a:cubicBezTo>
                    <a:pt x="768" y="58"/>
                    <a:pt x="779" y="51"/>
                    <a:pt x="794" y="52"/>
                  </a:cubicBezTo>
                  <a:cubicBezTo>
                    <a:pt x="809" y="53"/>
                    <a:pt x="802" y="59"/>
                    <a:pt x="802" y="59"/>
                  </a:cubicBezTo>
                  <a:cubicBezTo>
                    <a:pt x="825" y="64"/>
                    <a:pt x="825" y="64"/>
                    <a:pt x="825" y="64"/>
                  </a:cubicBezTo>
                  <a:cubicBezTo>
                    <a:pt x="825" y="64"/>
                    <a:pt x="839" y="65"/>
                    <a:pt x="843" y="82"/>
                  </a:cubicBezTo>
                  <a:cubicBezTo>
                    <a:pt x="847" y="99"/>
                    <a:pt x="834" y="87"/>
                    <a:pt x="834" y="87"/>
                  </a:cubicBezTo>
                  <a:cubicBezTo>
                    <a:pt x="833" y="95"/>
                    <a:pt x="833" y="95"/>
                    <a:pt x="833" y="95"/>
                  </a:cubicBezTo>
                  <a:cubicBezTo>
                    <a:pt x="836" y="97"/>
                    <a:pt x="840" y="98"/>
                    <a:pt x="845" y="98"/>
                  </a:cubicBezTo>
                  <a:cubicBezTo>
                    <a:pt x="854" y="97"/>
                    <a:pt x="855" y="83"/>
                    <a:pt x="855" y="83"/>
                  </a:cubicBezTo>
                  <a:cubicBezTo>
                    <a:pt x="870" y="82"/>
                    <a:pt x="870" y="82"/>
                    <a:pt x="870" y="82"/>
                  </a:cubicBezTo>
                  <a:cubicBezTo>
                    <a:pt x="874" y="74"/>
                    <a:pt x="874" y="74"/>
                    <a:pt x="874" y="74"/>
                  </a:cubicBezTo>
                  <a:cubicBezTo>
                    <a:pt x="874" y="74"/>
                    <a:pt x="873" y="77"/>
                    <a:pt x="891" y="74"/>
                  </a:cubicBezTo>
                  <a:cubicBezTo>
                    <a:pt x="899" y="72"/>
                    <a:pt x="903" y="69"/>
                    <a:pt x="905" y="66"/>
                  </a:cubicBezTo>
                  <a:lnTo>
                    <a:pt x="901" y="66"/>
                  </a:lnTo>
                  <a:close/>
                  <a:moveTo>
                    <a:pt x="372" y="107"/>
                  </a:moveTo>
                  <a:cubicBezTo>
                    <a:pt x="357" y="116"/>
                    <a:pt x="357" y="116"/>
                    <a:pt x="357" y="116"/>
                  </a:cubicBezTo>
                  <a:cubicBezTo>
                    <a:pt x="362" y="129"/>
                    <a:pt x="362" y="129"/>
                    <a:pt x="362" y="129"/>
                  </a:cubicBezTo>
                  <a:cubicBezTo>
                    <a:pt x="380" y="129"/>
                    <a:pt x="380" y="129"/>
                    <a:pt x="380" y="129"/>
                  </a:cubicBezTo>
                  <a:cubicBezTo>
                    <a:pt x="376" y="117"/>
                    <a:pt x="376" y="117"/>
                    <a:pt x="376" y="117"/>
                  </a:cubicBezTo>
                  <a:lnTo>
                    <a:pt x="372" y="107"/>
                  </a:lnTo>
                  <a:close/>
                  <a:moveTo>
                    <a:pt x="346" y="101"/>
                  </a:moveTo>
                  <a:cubicBezTo>
                    <a:pt x="335" y="105"/>
                    <a:pt x="339" y="122"/>
                    <a:pt x="339" y="122"/>
                  </a:cubicBezTo>
                  <a:cubicBezTo>
                    <a:pt x="351" y="134"/>
                    <a:pt x="351" y="134"/>
                    <a:pt x="351" y="134"/>
                  </a:cubicBezTo>
                  <a:cubicBezTo>
                    <a:pt x="351" y="134"/>
                    <a:pt x="357" y="97"/>
                    <a:pt x="346" y="101"/>
                  </a:cubicBezTo>
                  <a:close/>
                  <a:moveTo>
                    <a:pt x="403" y="116"/>
                  </a:moveTo>
                  <a:cubicBezTo>
                    <a:pt x="412" y="111"/>
                    <a:pt x="427" y="107"/>
                    <a:pt x="408" y="104"/>
                  </a:cubicBezTo>
                  <a:cubicBezTo>
                    <a:pt x="389" y="101"/>
                    <a:pt x="380" y="112"/>
                    <a:pt x="380" y="112"/>
                  </a:cubicBezTo>
                  <a:cubicBezTo>
                    <a:pt x="386" y="119"/>
                    <a:pt x="386" y="119"/>
                    <a:pt x="386" y="119"/>
                  </a:cubicBezTo>
                  <a:lnTo>
                    <a:pt x="403" y="116"/>
                  </a:ln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gcba17cea92_2_68"/>
            <p:cNvSpPr/>
            <p:nvPr/>
          </p:nvSpPr>
          <p:spPr>
            <a:xfrm>
              <a:off x="3715130" y="3586921"/>
              <a:ext cx="447596" cy="355995"/>
            </a:xfrm>
            <a:custGeom>
              <a:avLst/>
              <a:gdLst/>
              <a:ahLst/>
              <a:cxnLst/>
              <a:rect l="l" t="t" r="r" b="b"/>
              <a:pathLst>
                <a:path w="182" h="145" extrusionOk="0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2" y="113"/>
                    <a:pt x="30" y="113"/>
                    <a:pt x="34" y="112"/>
                  </a:cubicBezTo>
                  <a:cubicBezTo>
                    <a:pt x="39" y="111"/>
                    <a:pt x="43" y="117"/>
                    <a:pt x="43" y="117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3"/>
                  </a:cubicBezTo>
                  <a:cubicBezTo>
                    <a:pt x="76" y="102"/>
                    <a:pt x="90" y="103"/>
                    <a:pt x="90" y="103"/>
                  </a:cubicBezTo>
                  <a:cubicBezTo>
                    <a:pt x="90" y="103"/>
                    <a:pt x="91" y="110"/>
                    <a:pt x="94" y="114"/>
                  </a:cubicBezTo>
                  <a:cubicBezTo>
                    <a:pt x="96" y="118"/>
                    <a:pt x="108" y="113"/>
                    <a:pt x="108" y="113"/>
                  </a:cubicBezTo>
                  <a:cubicBezTo>
                    <a:pt x="108" y="113"/>
                    <a:pt x="118" y="112"/>
                    <a:pt x="119" y="121"/>
                  </a:cubicBezTo>
                  <a:cubicBezTo>
                    <a:pt x="120" y="129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39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09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7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3"/>
                    <a:pt x="164" y="39"/>
                    <a:pt x="164" y="39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68" y="32"/>
                    <a:pt x="170" y="28"/>
                  </a:cubicBezTo>
                  <a:cubicBezTo>
                    <a:pt x="171" y="24"/>
                    <a:pt x="182" y="19"/>
                    <a:pt x="182" y="19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3"/>
                    <a:pt x="111" y="34"/>
                    <a:pt x="111" y="34"/>
                  </a:cubicBezTo>
                  <a:cubicBezTo>
                    <a:pt x="111" y="34"/>
                    <a:pt x="114" y="39"/>
                    <a:pt x="116" y="39"/>
                  </a:cubicBezTo>
                  <a:cubicBezTo>
                    <a:pt x="119" y="39"/>
                    <a:pt x="122" y="43"/>
                    <a:pt x="122" y="47"/>
                  </a:cubicBezTo>
                  <a:cubicBezTo>
                    <a:pt x="123" y="52"/>
                    <a:pt x="111" y="59"/>
                    <a:pt x="104" y="59"/>
                  </a:cubicBezTo>
                  <a:cubicBezTo>
                    <a:pt x="98" y="60"/>
                    <a:pt x="95" y="55"/>
                    <a:pt x="92" y="51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0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gcba17cea92_2_68"/>
            <p:cNvSpPr/>
            <p:nvPr/>
          </p:nvSpPr>
          <p:spPr>
            <a:xfrm>
              <a:off x="5305656" y="4850598"/>
              <a:ext cx="196734" cy="221716"/>
            </a:xfrm>
            <a:custGeom>
              <a:avLst/>
              <a:gdLst/>
              <a:ahLst/>
              <a:cxnLst/>
              <a:rect l="l" t="t" r="r" b="b"/>
              <a:pathLst>
                <a:path w="80" h="90" extrusionOk="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4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gcba17cea92_2_68"/>
            <p:cNvSpPr/>
            <p:nvPr/>
          </p:nvSpPr>
          <p:spPr>
            <a:xfrm>
              <a:off x="6139432" y="4218759"/>
              <a:ext cx="351831" cy="386182"/>
            </a:xfrm>
            <a:custGeom>
              <a:avLst/>
              <a:gdLst/>
              <a:ahLst/>
              <a:cxnLst/>
              <a:rect l="l" t="t" r="r" b="b"/>
              <a:pathLst>
                <a:path w="143" h="157" extrusionOk="0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0"/>
                    <a:pt x="75" y="157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gcba17cea92_2_68"/>
            <p:cNvSpPr/>
            <p:nvPr/>
          </p:nvSpPr>
          <p:spPr>
            <a:xfrm>
              <a:off x="5545067" y="5005694"/>
              <a:ext cx="272721" cy="216511"/>
            </a:xfrm>
            <a:custGeom>
              <a:avLst/>
              <a:gdLst/>
              <a:ahLst/>
              <a:cxnLst/>
              <a:rect l="l" t="t" r="r" b="b"/>
              <a:pathLst>
                <a:path w="111" h="88" extrusionOk="0">
                  <a:moveTo>
                    <a:pt x="100" y="27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1"/>
                    <a:pt x="76" y="1"/>
                    <a:pt x="76" y="1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7" y="15"/>
                    <a:pt x="30" y="15"/>
                  </a:cubicBezTo>
                  <a:cubicBezTo>
                    <a:pt x="23" y="15"/>
                    <a:pt x="18" y="15"/>
                    <a:pt x="18" y="1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3" y="60"/>
                    <a:pt x="3" y="65"/>
                  </a:cubicBezTo>
                  <a:cubicBezTo>
                    <a:pt x="3" y="70"/>
                    <a:pt x="11" y="71"/>
                    <a:pt x="11" y="71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8"/>
                    <a:pt x="30" y="81"/>
                    <a:pt x="31" y="84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56" y="88"/>
                    <a:pt x="60" y="82"/>
                  </a:cubicBezTo>
                  <a:cubicBezTo>
                    <a:pt x="64" y="76"/>
                    <a:pt x="63" y="71"/>
                    <a:pt x="63" y="71"/>
                  </a:cubicBezTo>
                  <a:cubicBezTo>
                    <a:pt x="63" y="71"/>
                    <a:pt x="82" y="75"/>
                    <a:pt x="90" y="67"/>
                  </a:cubicBezTo>
                  <a:cubicBezTo>
                    <a:pt x="98" y="59"/>
                    <a:pt x="105" y="56"/>
                    <a:pt x="108" y="45"/>
                  </a:cubicBezTo>
                  <a:cubicBezTo>
                    <a:pt x="111" y="34"/>
                    <a:pt x="100" y="27"/>
                    <a:pt x="100" y="27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gcba17cea92_2_68"/>
            <p:cNvSpPr/>
            <p:nvPr/>
          </p:nvSpPr>
          <p:spPr>
            <a:xfrm>
              <a:off x="3985769" y="4004329"/>
              <a:ext cx="88478" cy="79110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5"/>
                    <a:pt x="24" y="14"/>
                    <a:pt x="20" y="8"/>
                  </a:cubicBezTo>
                  <a:cubicBezTo>
                    <a:pt x="19" y="5"/>
                    <a:pt x="19" y="2"/>
                    <a:pt x="20" y="0"/>
                  </a:cubicBezTo>
                  <a:cubicBezTo>
                    <a:pt x="19" y="0"/>
                    <a:pt x="16" y="1"/>
                    <a:pt x="12" y="4"/>
                  </a:cubicBezTo>
                  <a:cubicBezTo>
                    <a:pt x="1" y="10"/>
                    <a:pt x="0" y="15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gcba17cea92_2_68"/>
            <p:cNvSpPr/>
            <p:nvPr/>
          </p:nvSpPr>
          <p:spPr>
            <a:xfrm>
              <a:off x="5495103" y="3200739"/>
              <a:ext cx="566261" cy="324767"/>
            </a:xfrm>
            <a:custGeom>
              <a:avLst/>
              <a:gdLst/>
              <a:ahLst/>
              <a:cxnLst/>
              <a:rect l="l" t="t" r="r" b="b"/>
              <a:pathLst>
                <a:path w="230" h="132" extrusionOk="0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1" y="107"/>
                    <a:pt x="73" y="107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gcba17cea92_2_68"/>
            <p:cNvSpPr/>
            <p:nvPr/>
          </p:nvSpPr>
          <p:spPr>
            <a:xfrm>
              <a:off x="5482612" y="3000882"/>
              <a:ext cx="703662" cy="302908"/>
            </a:xfrm>
            <a:custGeom>
              <a:avLst/>
              <a:gdLst/>
              <a:ahLst/>
              <a:cxnLst/>
              <a:rect l="l" t="t" r="r" b="b"/>
              <a:pathLst>
                <a:path w="286" h="123" extrusionOk="0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0"/>
                    <a:pt x="286" y="101"/>
                  </a:cubicBezTo>
                  <a:cubicBezTo>
                    <a:pt x="286" y="97"/>
                    <a:pt x="286" y="86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gcba17cea92_2_68"/>
            <p:cNvSpPr/>
            <p:nvPr/>
          </p:nvSpPr>
          <p:spPr>
            <a:xfrm>
              <a:off x="2384834" y="3347509"/>
              <a:ext cx="465291" cy="497560"/>
            </a:xfrm>
            <a:custGeom>
              <a:avLst/>
              <a:gdLst/>
              <a:ahLst/>
              <a:cxnLst/>
              <a:rect l="l" t="t" r="r" b="b"/>
              <a:pathLst>
                <a:path w="189" h="202" extrusionOk="0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7"/>
                    <a:pt x="176" y="72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3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3"/>
                    <a:pt x="138" y="13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4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0"/>
                    <a:pt x="33" y="70"/>
                  </a:cubicBezTo>
                  <a:cubicBezTo>
                    <a:pt x="38" y="70"/>
                    <a:pt x="42" y="78"/>
                    <a:pt x="42" y="78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37" y="124"/>
                    <a:pt x="35" y="133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3"/>
                    <a:pt x="8" y="182"/>
                    <a:pt x="8" y="182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19" y="191"/>
                    <a:pt x="36" y="186"/>
                    <a:pt x="35" y="189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0"/>
                  </a:cubicBezTo>
                  <a:cubicBezTo>
                    <a:pt x="83" y="185"/>
                    <a:pt x="83" y="178"/>
                    <a:pt x="83" y="178"/>
                  </a:cubicBezTo>
                  <a:cubicBezTo>
                    <a:pt x="83" y="178"/>
                    <a:pt x="93" y="183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2"/>
                  </a:cubicBezTo>
                  <a:cubicBezTo>
                    <a:pt x="181" y="127"/>
                    <a:pt x="186" y="114"/>
                    <a:pt x="186" y="10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03" name="Google Shape;503;gcba17cea92_2_68"/>
            <p:cNvGrpSpPr/>
            <p:nvPr/>
          </p:nvGrpSpPr>
          <p:grpSpPr>
            <a:xfrm>
              <a:off x="4066961" y="4393633"/>
              <a:ext cx="1285536" cy="1480188"/>
              <a:chOff x="4828961" y="4393633"/>
              <a:chExt cx="1285536" cy="1480188"/>
            </a:xfrm>
          </p:grpSpPr>
          <p:sp>
            <p:nvSpPr>
              <p:cNvPr id="504" name="Google Shape;504;gcba17cea92_2_68"/>
              <p:cNvSpPr/>
              <p:nvPr/>
            </p:nvSpPr>
            <p:spPr>
              <a:xfrm>
                <a:off x="5623183" y="5792629"/>
                <a:ext cx="83274" cy="81192"/>
              </a:xfrm>
              <a:custGeom>
                <a:avLst/>
                <a:gdLst/>
                <a:ahLst/>
                <a:cxnLst/>
                <a:rect l="l" t="t" r="r" b="b"/>
                <a:pathLst>
                  <a:path w="34" h="33" extrusionOk="0">
                    <a:moveTo>
                      <a:pt x="23" y="33"/>
                    </a:moveTo>
                    <a:cubicBezTo>
                      <a:pt x="34" y="20"/>
                      <a:pt x="16" y="0"/>
                      <a:pt x="8" y="14"/>
                    </a:cubicBezTo>
                    <a:cubicBezTo>
                      <a:pt x="0" y="28"/>
                      <a:pt x="23" y="33"/>
                      <a:pt x="23" y="33"/>
                    </a:cubicBezTo>
                    <a:close/>
                  </a:path>
                </a:pathLst>
              </a:custGeom>
              <a:solidFill>
                <a:srgbClr val="8FAADC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gcba17cea92_2_68"/>
              <p:cNvSpPr/>
              <p:nvPr/>
            </p:nvSpPr>
            <p:spPr>
              <a:xfrm>
                <a:off x="4828961" y="4393633"/>
                <a:ext cx="1285536" cy="1362564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54" extrusionOk="0">
                    <a:moveTo>
                      <a:pt x="378" y="479"/>
                    </a:moveTo>
                    <a:cubicBezTo>
                      <a:pt x="378" y="479"/>
                      <a:pt x="365" y="472"/>
                      <a:pt x="358" y="474"/>
                    </a:cubicBezTo>
                    <a:cubicBezTo>
                      <a:pt x="351" y="476"/>
                      <a:pt x="341" y="483"/>
                      <a:pt x="341" y="483"/>
                    </a:cubicBezTo>
                    <a:cubicBezTo>
                      <a:pt x="341" y="483"/>
                      <a:pt x="322" y="486"/>
                      <a:pt x="314" y="486"/>
                    </a:cubicBezTo>
                    <a:cubicBezTo>
                      <a:pt x="306" y="486"/>
                      <a:pt x="292" y="470"/>
                      <a:pt x="289" y="473"/>
                    </a:cubicBezTo>
                    <a:cubicBezTo>
                      <a:pt x="286" y="476"/>
                      <a:pt x="278" y="485"/>
                      <a:pt x="278" y="485"/>
                    </a:cubicBezTo>
                    <a:cubicBezTo>
                      <a:pt x="265" y="477"/>
                      <a:pt x="265" y="477"/>
                      <a:pt x="265" y="477"/>
                    </a:cubicBezTo>
                    <a:cubicBezTo>
                      <a:pt x="265" y="477"/>
                      <a:pt x="245" y="482"/>
                      <a:pt x="253" y="494"/>
                    </a:cubicBezTo>
                    <a:cubicBezTo>
                      <a:pt x="264" y="510"/>
                      <a:pt x="276" y="505"/>
                      <a:pt x="281" y="507"/>
                    </a:cubicBezTo>
                    <a:cubicBezTo>
                      <a:pt x="286" y="509"/>
                      <a:pt x="291" y="517"/>
                      <a:pt x="293" y="521"/>
                    </a:cubicBezTo>
                    <a:cubicBezTo>
                      <a:pt x="295" y="525"/>
                      <a:pt x="317" y="535"/>
                      <a:pt x="317" y="535"/>
                    </a:cubicBezTo>
                    <a:cubicBezTo>
                      <a:pt x="330" y="531"/>
                      <a:pt x="330" y="531"/>
                      <a:pt x="330" y="531"/>
                    </a:cubicBezTo>
                    <a:cubicBezTo>
                      <a:pt x="330" y="531"/>
                      <a:pt x="344" y="552"/>
                      <a:pt x="363" y="553"/>
                    </a:cubicBezTo>
                    <a:cubicBezTo>
                      <a:pt x="382" y="554"/>
                      <a:pt x="377" y="537"/>
                      <a:pt x="377" y="537"/>
                    </a:cubicBezTo>
                    <a:cubicBezTo>
                      <a:pt x="377" y="537"/>
                      <a:pt x="372" y="520"/>
                      <a:pt x="372" y="513"/>
                    </a:cubicBezTo>
                    <a:cubicBezTo>
                      <a:pt x="372" y="506"/>
                      <a:pt x="377" y="496"/>
                      <a:pt x="383" y="491"/>
                    </a:cubicBezTo>
                    <a:cubicBezTo>
                      <a:pt x="389" y="486"/>
                      <a:pt x="383" y="469"/>
                      <a:pt x="383" y="469"/>
                    </a:cubicBezTo>
                    <a:lnTo>
                      <a:pt x="378" y="479"/>
                    </a:lnTo>
                    <a:close/>
                    <a:moveTo>
                      <a:pt x="119" y="312"/>
                    </a:moveTo>
                    <a:cubicBezTo>
                      <a:pt x="107" y="311"/>
                      <a:pt x="95" y="332"/>
                      <a:pt x="87" y="332"/>
                    </a:cubicBezTo>
                    <a:cubicBezTo>
                      <a:pt x="79" y="332"/>
                      <a:pt x="68" y="320"/>
                      <a:pt x="68" y="320"/>
                    </a:cubicBezTo>
                    <a:cubicBezTo>
                      <a:pt x="64" y="331"/>
                      <a:pt x="64" y="331"/>
                      <a:pt x="64" y="331"/>
                    </a:cubicBezTo>
                    <a:cubicBezTo>
                      <a:pt x="64" y="331"/>
                      <a:pt x="79" y="344"/>
                      <a:pt x="79" y="354"/>
                    </a:cubicBezTo>
                    <a:cubicBezTo>
                      <a:pt x="79" y="364"/>
                      <a:pt x="75" y="381"/>
                      <a:pt x="75" y="381"/>
                    </a:cubicBezTo>
                    <a:cubicBezTo>
                      <a:pt x="81" y="388"/>
                      <a:pt x="81" y="388"/>
                      <a:pt x="81" y="388"/>
                    </a:cubicBezTo>
                    <a:cubicBezTo>
                      <a:pt x="73" y="393"/>
                      <a:pt x="73" y="393"/>
                      <a:pt x="73" y="393"/>
                    </a:cubicBezTo>
                    <a:cubicBezTo>
                      <a:pt x="78" y="424"/>
                      <a:pt x="78" y="424"/>
                      <a:pt x="78" y="424"/>
                    </a:cubicBezTo>
                    <a:cubicBezTo>
                      <a:pt x="69" y="424"/>
                      <a:pt x="69" y="424"/>
                      <a:pt x="69" y="424"/>
                    </a:cubicBezTo>
                    <a:cubicBezTo>
                      <a:pt x="82" y="435"/>
                      <a:pt x="82" y="435"/>
                      <a:pt x="82" y="435"/>
                    </a:cubicBezTo>
                    <a:cubicBezTo>
                      <a:pt x="98" y="435"/>
                      <a:pt x="103" y="414"/>
                      <a:pt x="103" y="414"/>
                    </a:cubicBezTo>
                    <a:cubicBezTo>
                      <a:pt x="103" y="414"/>
                      <a:pt x="115" y="430"/>
                      <a:pt x="124" y="423"/>
                    </a:cubicBezTo>
                    <a:cubicBezTo>
                      <a:pt x="133" y="416"/>
                      <a:pt x="129" y="398"/>
                      <a:pt x="129" y="398"/>
                    </a:cubicBezTo>
                    <a:cubicBezTo>
                      <a:pt x="133" y="388"/>
                      <a:pt x="133" y="388"/>
                      <a:pt x="133" y="388"/>
                    </a:cubicBezTo>
                    <a:cubicBezTo>
                      <a:pt x="133" y="371"/>
                      <a:pt x="133" y="371"/>
                      <a:pt x="133" y="371"/>
                    </a:cubicBezTo>
                    <a:cubicBezTo>
                      <a:pt x="133" y="371"/>
                      <a:pt x="127" y="369"/>
                      <a:pt x="128" y="364"/>
                    </a:cubicBezTo>
                    <a:cubicBezTo>
                      <a:pt x="129" y="359"/>
                      <a:pt x="140" y="359"/>
                      <a:pt x="140" y="352"/>
                    </a:cubicBezTo>
                    <a:cubicBezTo>
                      <a:pt x="140" y="345"/>
                      <a:pt x="131" y="313"/>
                      <a:pt x="119" y="312"/>
                    </a:cubicBezTo>
                    <a:close/>
                    <a:moveTo>
                      <a:pt x="515" y="363"/>
                    </a:moveTo>
                    <a:cubicBezTo>
                      <a:pt x="507" y="354"/>
                      <a:pt x="481" y="337"/>
                      <a:pt x="481" y="337"/>
                    </a:cubicBezTo>
                    <a:cubicBezTo>
                      <a:pt x="451" y="321"/>
                      <a:pt x="451" y="321"/>
                      <a:pt x="451" y="321"/>
                    </a:cubicBezTo>
                    <a:cubicBezTo>
                      <a:pt x="451" y="321"/>
                      <a:pt x="398" y="308"/>
                      <a:pt x="402" y="299"/>
                    </a:cubicBezTo>
                    <a:cubicBezTo>
                      <a:pt x="406" y="290"/>
                      <a:pt x="415" y="289"/>
                      <a:pt x="414" y="281"/>
                    </a:cubicBezTo>
                    <a:cubicBezTo>
                      <a:pt x="413" y="273"/>
                      <a:pt x="365" y="271"/>
                      <a:pt x="365" y="271"/>
                    </a:cubicBezTo>
                    <a:cubicBezTo>
                      <a:pt x="365" y="271"/>
                      <a:pt x="351" y="266"/>
                      <a:pt x="334" y="249"/>
                    </a:cubicBezTo>
                    <a:cubicBezTo>
                      <a:pt x="317" y="232"/>
                      <a:pt x="311" y="216"/>
                      <a:pt x="311" y="216"/>
                    </a:cubicBezTo>
                    <a:cubicBezTo>
                      <a:pt x="311" y="216"/>
                      <a:pt x="306" y="192"/>
                      <a:pt x="296" y="186"/>
                    </a:cubicBezTo>
                    <a:cubicBezTo>
                      <a:pt x="286" y="180"/>
                      <a:pt x="275" y="170"/>
                      <a:pt x="275" y="170"/>
                    </a:cubicBezTo>
                    <a:cubicBezTo>
                      <a:pt x="249" y="148"/>
                      <a:pt x="249" y="148"/>
                      <a:pt x="249" y="148"/>
                    </a:cubicBezTo>
                    <a:cubicBezTo>
                      <a:pt x="249" y="148"/>
                      <a:pt x="235" y="126"/>
                      <a:pt x="240" y="124"/>
                    </a:cubicBezTo>
                    <a:cubicBezTo>
                      <a:pt x="245" y="122"/>
                      <a:pt x="253" y="120"/>
                      <a:pt x="253" y="115"/>
                    </a:cubicBezTo>
                    <a:cubicBezTo>
                      <a:pt x="253" y="110"/>
                      <a:pt x="236" y="101"/>
                      <a:pt x="244" y="92"/>
                    </a:cubicBezTo>
                    <a:cubicBezTo>
                      <a:pt x="252" y="83"/>
                      <a:pt x="275" y="77"/>
                      <a:pt x="275" y="77"/>
                    </a:cubicBezTo>
                    <a:cubicBezTo>
                      <a:pt x="289" y="71"/>
                      <a:pt x="289" y="71"/>
                      <a:pt x="289" y="71"/>
                    </a:cubicBezTo>
                    <a:cubicBezTo>
                      <a:pt x="294" y="46"/>
                      <a:pt x="294" y="46"/>
                      <a:pt x="294" y="46"/>
                    </a:cubicBezTo>
                    <a:cubicBezTo>
                      <a:pt x="286" y="43"/>
                      <a:pt x="286" y="43"/>
                      <a:pt x="286" y="43"/>
                    </a:cubicBezTo>
                    <a:cubicBezTo>
                      <a:pt x="286" y="43"/>
                      <a:pt x="294" y="36"/>
                      <a:pt x="291" y="30"/>
                    </a:cubicBezTo>
                    <a:cubicBezTo>
                      <a:pt x="288" y="25"/>
                      <a:pt x="265" y="28"/>
                      <a:pt x="265" y="28"/>
                    </a:cubicBezTo>
                    <a:cubicBezTo>
                      <a:pt x="253" y="28"/>
                      <a:pt x="253" y="28"/>
                      <a:pt x="253" y="28"/>
                    </a:cubicBezTo>
                    <a:cubicBezTo>
                      <a:pt x="248" y="15"/>
                      <a:pt x="248" y="15"/>
                      <a:pt x="248" y="15"/>
                    </a:cubicBezTo>
                    <a:cubicBezTo>
                      <a:pt x="243" y="15"/>
                      <a:pt x="243" y="15"/>
                      <a:pt x="243" y="15"/>
                    </a:cubicBezTo>
                    <a:cubicBezTo>
                      <a:pt x="243" y="15"/>
                      <a:pt x="242" y="1"/>
                      <a:pt x="233" y="1"/>
                    </a:cubicBezTo>
                    <a:cubicBezTo>
                      <a:pt x="223" y="0"/>
                      <a:pt x="222" y="9"/>
                      <a:pt x="222" y="9"/>
                    </a:cubicBezTo>
                    <a:cubicBezTo>
                      <a:pt x="195" y="7"/>
                      <a:pt x="195" y="7"/>
                      <a:pt x="195" y="7"/>
                    </a:cubicBezTo>
                    <a:cubicBezTo>
                      <a:pt x="185" y="19"/>
                      <a:pt x="185" y="19"/>
                      <a:pt x="185" y="19"/>
                    </a:cubicBezTo>
                    <a:cubicBezTo>
                      <a:pt x="179" y="14"/>
                      <a:pt x="179" y="14"/>
                      <a:pt x="179" y="14"/>
                    </a:cubicBezTo>
                    <a:cubicBezTo>
                      <a:pt x="165" y="15"/>
                      <a:pt x="165" y="15"/>
                      <a:pt x="165" y="15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3" y="28"/>
                      <a:pt x="161" y="25"/>
                      <a:pt x="150" y="26"/>
                    </a:cubicBezTo>
                    <a:cubicBezTo>
                      <a:pt x="139" y="28"/>
                      <a:pt x="154" y="39"/>
                      <a:pt x="154" y="39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38" y="40"/>
                      <a:pt x="138" y="40"/>
                      <a:pt x="138" y="40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18" y="32"/>
                      <a:pt x="118" y="32"/>
                      <a:pt x="118" y="32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90" y="52"/>
                      <a:pt x="90" y="52"/>
                      <a:pt x="90" y="52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5" y="50"/>
                      <a:pt x="81" y="35"/>
                      <a:pt x="77" y="35"/>
                    </a:cubicBezTo>
                    <a:cubicBezTo>
                      <a:pt x="73" y="35"/>
                      <a:pt x="66" y="42"/>
                      <a:pt x="66" y="42"/>
                    </a:cubicBezTo>
                    <a:cubicBezTo>
                      <a:pt x="66" y="42"/>
                      <a:pt x="70" y="53"/>
                      <a:pt x="60" y="61"/>
                    </a:cubicBezTo>
                    <a:cubicBezTo>
                      <a:pt x="50" y="70"/>
                      <a:pt x="45" y="57"/>
                      <a:pt x="40" y="57"/>
                    </a:cubicBezTo>
                    <a:cubicBezTo>
                      <a:pt x="35" y="57"/>
                      <a:pt x="26" y="64"/>
                      <a:pt x="26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8"/>
                      <a:pt x="9" y="72"/>
                      <a:pt x="9" y="72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28" y="84"/>
                      <a:pt x="28" y="93"/>
                    </a:cubicBezTo>
                    <a:cubicBezTo>
                      <a:pt x="28" y="102"/>
                      <a:pt x="9" y="103"/>
                      <a:pt x="9" y="103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13" y="118"/>
                      <a:pt x="13" y="118"/>
                      <a:pt x="13" y="118"/>
                    </a:cubicBezTo>
                    <a:cubicBezTo>
                      <a:pt x="13" y="118"/>
                      <a:pt x="17" y="121"/>
                      <a:pt x="18" y="126"/>
                    </a:cubicBezTo>
                    <a:cubicBezTo>
                      <a:pt x="19" y="131"/>
                      <a:pt x="13" y="131"/>
                      <a:pt x="12" y="141"/>
                    </a:cubicBezTo>
                    <a:cubicBezTo>
                      <a:pt x="11" y="151"/>
                      <a:pt x="25" y="152"/>
                      <a:pt x="25" y="152"/>
                    </a:cubicBezTo>
                    <a:cubicBezTo>
                      <a:pt x="28" y="158"/>
                      <a:pt x="28" y="158"/>
                      <a:pt x="28" y="158"/>
                    </a:cubicBezTo>
                    <a:cubicBezTo>
                      <a:pt x="28" y="158"/>
                      <a:pt x="42" y="156"/>
                      <a:pt x="45" y="160"/>
                    </a:cubicBezTo>
                    <a:cubicBezTo>
                      <a:pt x="48" y="164"/>
                      <a:pt x="42" y="174"/>
                      <a:pt x="38" y="174"/>
                    </a:cubicBezTo>
                    <a:cubicBezTo>
                      <a:pt x="36" y="174"/>
                      <a:pt x="35" y="176"/>
                      <a:pt x="35" y="179"/>
                    </a:cubicBezTo>
                    <a:cubicBezTo>
                      <a:pt x="44" y="178"/>
                      <a:pt x="54" y="177"/>
                      <a:pt x="58" y="173"/>
                    </a:cubicBezTo>
                    <a:cubicBezTo>
                      <a:pt x="65" y="166"/>
                      <a:pt x="83" y="145"/>
                      <a:pt x="93" y="145"/>
                    </a:cubicBezTo>
                    <a:cubicBezTo>
                      <a:pt x="103" y="145"/>
                      <a:pt x="132" y="152"/>
                      <a:pt x="144" y="162"/>
                    </a:cubicBezTo>
                    <a:cubicBezTo>
                      <a:pt x="156" y="172"/>
                      <a:pt x="160" y="192"/>
                      <a:pt x="160" y="192"/>
                    </a:cubicBezTo>
                    <a:cubicBezTo>
                      <a:pt x="168" y="200"/>
                      <a:pt x="168" y="200"/>
                      <a:pt x="168" y="200"/>
                    </a:cubicBezTo>
                    <a:cubicBezTo>
                      <a:pt x="168" y="200"/>
                      <a:pt x="160" y="221"/>
                      <a:pt x="169" y="226"/>
                    </a:cubicBezTo>
                    <a:cubicBezTo>
                      <a:pt x="178" y="231"/>
                      <a:pt x="193" y="236"/>
                      <a:pt x="193" y="236"/>
                    </a:cubicBezTo>
                    <a:cubicBezTo>
                      <a:pt x="197" y="249"/>
                      <a:pt x="197" y="249"/>
                      <a:pt x="197" y="249"/>
                    </a:cubicBezTo>
                    <a:cubicBezTo>
                      <a:pt x="217" y="250"/>
                      <a:pt x="217" y="250"/>
                      <a:pt x="217" y="250"/>
                    </a:cubicBezTo>
                    <a:cubicBezTo>
                      <a:pt x="217" y="250"/>
                      <a:pt x="250" y="284"/>
                      <a:pt x="259" y="294"/>
                    </a:cubicBezTo>
                    <a:cubicBezTo>
                      <a:pt x="268" y="304"/>
                      <a:pt x="276" y="313"/>
                      <a:pt x="276" y="313"/>
                    </a:cubicBezTo>
                    <a:cubicBezTo>
                      <a:pt x="303" y="314"/>
                      <a:pt x="303" y="314"/>
                      <a:pt x="303" y="314"/>
                    </a:cubicBezTo>
                    <a:cubicBezTo>
                      <a:pt x="303" y="314"/>
                      <a:pt x="310" y="329"/>
                      <a:pt x="325" y="334"/>
                    </a:cubicBezTo>
                    <a:cubicBezTo>
                      <a:pt x="340" y="339"/>
                      <a:pt x="359" y="335"/>
                      <a:pt x="362" y="342"/>
                    </a:cubicBezTo>
                    <a:cubicBezTo>
                      <a:pt x="365" y="349"/>
                      <a:pt x="366" y="372"/>
                      <a:pt x="379" y="375"/>
                    </a:cubicBezTo>
                    <a:cubicBezTo>
                      <a:pt x="392" y="378"/>
                      <a:pt x="397" y="373"/>
                      <a:pt x="397" y="373"/>
                    </a:cubicBezTo>
                    <a:cubicBezTo>
                      <a:pt x="397" y="373"/>
                      <a:pt x="400" y="392"/>
                      <a:pt x="402" y="406"/>
                    </a:cubicBezTo>
                    <a:cubicBezTo>
                      <a:pt x="404" y="420"/>
                      <a:pt x="417" y="419"/>
                      <a:pt x="417" y="429"/>
                    </a:cubicBezTo>
                    <a:cubicBezTo>
                      <a:pt x="417" y="439"/>
                      <a:pt x="418" y="446"/>
                      <a:pt x="418" y="446"/>
                    </a:cubicBezTo>
                    <a:cubicBezTo>
                      <a:pt x="405" y="445"/>
                      <a:pt x="405" y="445"/>
                      <a:pt x="405" y="445"/>
                    </a:cubicBezTo>
                    <a:cubicBezTo>
                      <a:pt x="404" y="460"/>
                      <a:pt x="404" y="460"/>
                      <a:pt x="404" y="460"/>
                    </a:cubicBezTo>
                    <a:cubicBezTo>
                      <a:pt x="404" y="460"/>
                      <a:pt x="384" y="489"/>
                      <a:pt x="395" y="489"/>
                    </a:cubicBezTo>
                    <a:cubicBezTo>
                      <a:pt x="406" y="489"/>
                      <a:pt x="414" y="483"/>
                      <a:pt x="414" y="483"/>
                    </a:cubicBezTo>
                    <a:cubicBezTo>
                      <a:pt x="422" y="468"/>
                      <a:pt x="422" y="468"/>
                      <a:pt x="422" y="468"/>
                    </a:cubicBezTo>
                    <a:cubicBezTo>
                      <a:pt x="435" y="466"/>
                      <a:pt x="435" y="466"/>
                      <a:pt x="435" y="466"/>
                    </a:cubicBezTo>
                    <a:cubicBezTo>
                      <a:pt x="435" y="466"/>
                      <a:pt x="432" y="444"/>
                      <a:pt x="436" y="441"/>
                    </a:cubicBezTo>
                    <a:cubicBezTo>
                      <a:pt x="440" y="438"/>
                      <a:pt x="461" y="432"/>
                      <a:pt x="461" y="432"/>
                    </a:cubicBezTo>
                    <a:cubicBezTo>
                      <a:pt x="461" y="432"/>
                      <a:pt x="456" y="412"/>
                      <a:pt x="452" y="408"/>
                    </a:cubicBezTo>
                    <a:cubicBezTo>
                      <a:pt x="448" y="404"/>
                      <a:pt x="430" y="399"/>
                      <a:pt x="431" y="392"/>
                    </a:cubicBezTo>
                    <a:cubicBezTo>
                      <a:pt x="432" y="385"/>
                      <a:pt x="445" y="351"/>
                      <a:pt x="453" y="354"/>
                    </a:cubicBezTo>
                    <a:cubicBezTo>
                      <a:pt x="461" y="357"/>
                      <a:pt x="468" y="361"/>
                      <a:pt x="468" y="361"/>
                    </a:cubicBezTo>
                    <a:cubicBezTo>
                      <a:pt x="488" y="361"/>
                      <a:pt x="488" y="361"/>
                      <a:pt x="488" y="361"/>
                    </a:cubicBezTo>
                    <a:cubicBezTo>
                      <a:pt x="488" y="361"/>
                      <a:pt x="491" y="384"/>
                      <a:pt x="505" y="385"/>
                    </a:cubicBezTo>
                    <a:cubicBezTo>
                      <a:pt x="519" y="386"/>
                      <a:pt x="523" y="372"/>
                      <a:pt x="515" y="363"/>
                    </a:cubicBezTo>
                    <a:close/>
                  </a:path>
                </a:pathLst>
              </a:custGeom>
              <a:solidFill>
                <a:srgbClr val="8FAADC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gcba17cea92_2_68"/>
              <p:cNvSpPr/>
              <p:nvPr/>
            </p:nvSpPr>
            <p:spPr>
              <a:xfrm>
                <a:off x="5030899" y="4917216"/>
                <a:ext cx="112419" cy="223798"/>
              </a:xfrm>
              <a:custGeom>
                <a:avLst/>
                <a:gdLst/>
                <a:ahLst/>
                <a:cxnLst/>
                <a:rect l="l" t="t" r="r" b="b"/>
                <a:pathLst>
                  <a:path w="46" h="91" extrusionOk="0">
                    <a:moveTo>
                      <a:pt x="44" y="24"/>
                    </a:move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45" y="14"/>
                      <a:pt x="41" y="7"/>
                    </a:cubicBezTo>
                    <a:cubicBezTo>
                      <a:pt x="37" y="0"/>
                      <a:pt x="29" y="18"/>
                      <a:pt x="29" y="18"/>
                    </a:cubicBezTo>
                    <a:cubicBezTo>
                      <a:pt x="29" y="18"/>
                      <a:pt x="0" y="31"/>
                      <a:pt x="3" y="45"/>
                    </a:cubicBezTo>
                    <a:cubicBezTo>
                      <a:pt x="6" y="59"/>
                      <a:pt x="13" y="65"/>
                      <a:pt x="13" y="65"/>
                    </a:cubicBezTo>
                    <a:cubicBezTo>
                      <a:pt x="13" y="65"/>
                      <a:pt x="4" y="76"/>
                      <a:pt x="12" y="83"/>
                    </a:cubicBezTo>
                    <a:cubicBezTo>
                      <a:pt x="20" y="90"/>
                      <a:pt x="29" y="91"/>
                      <a:pt x="29" y="91"/>
                    </a:cubicBezTo>
                    <a:cubicBezTo>
                      <a:pt x="29" y="91"/>
                      <a:pt x="39" y="84"/>
                      <a:pt x="39" y="73"/>
                    </a:cubicBezTo>
                    <a:cubicBezTo>
                      <a:pt x="39" y="62"/>
                      <a:pt x="38" y="59"/>
                      <a:pt x="38" y="59"/>
                    </a:cubicBezTo>
                    <a:cubicBezTo>
                      <a:pt x="46" y="55"/>
                      <a:pt x="46" y="55"/>
                      <a:pt x="46" y="55"/>
                    </a:cubicBezTo>
                    <a:lnTo>
                      <a:pt x="44" y="24"/>
                    </a:lnTo>
                    <a:close/>
                  </a:path>
                </a:pathLst>
              </a:custGeom>
              <a:solidFill>
                <a:srgbClr val="D8D8D8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7" name="Google Shape;507;gcba17cea92_2_68"/>
            <p:cNvSpPr/>
            <p:nvPr/>
          </p:nvSpPr>
          <p:spPr>
            <a:xfrm>
              <a:off x="1397001" y="2000558"/>
              <a:ext cx="973260" cy="373691"/>
            </a:xfrm>
            <a:custGeom>
              <a:avLst/>
              <a:gdLst/>
              <a:ahLst/>
              <a:cxnLst/>
              <a:rect l="l" t="t" r="r" b="b"/>
              <a:pathLst>
                <a:path w="396" h="152" extrusionOk="0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gcba17cea92_2_68"/>
            <p:cNvSpPr/>
            <p:nvPr/>
          </p:nvSpPr>
          <p:spPr>
            <a:xfrm>
              <a:off x="5059999" y="4206268"/>
              <a:ext cx="703662" cy="364322"/>
            </a:xfrm>
            <a:custGeom>
              <a:avLst/>
              <a:gdLst/>
              <a:ahLst/>
              <a:cxnLst/>
              <a:rect l="l" t="t" r="r" b="b"/>
              <a:pathLst>
                <a:path w="286" h="148" extrusionOk="0">
                  <a:moveTo>
                    <a:pt x="31" y="42"/>
                  </a:moveTo>
                  <a:cubicBezTo>
                    <a:pt x="16" y="42"/>
                    <a:pt x="16" y="42"/>
                    <a:pt x="16" y="4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2"/>
                    <a:pt x="31" y="42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gcba17cea92_2_68"/>
            <p:cNvSpPr/>
            <p:nvPr/>
          </p:nvSpPr>
          <p:spPr>
            <a:xfrm>
              <a:off x="5527371" y="5092091"/>
              <a:ext cx="897273" cy="902478"/>
            </a:xfrm>
            <a:custGeom>
              <a:avLst/>
              <a:gdLst/>
              <a:ahLst/>
              <a:cxnLst/>
              <a:rect l="l" t="t" r="r" b="b"/>
              <a:pathLst>
                <a:path w="365" h="367" extrusionOk="0">
                  <a:moveTo>
                    <a:pt x="165" y="73"/>
                  </a:moveTo>
                  <a:cubicBezTo>
                    <a:pt x="183" y="84"/>
                    <a:pt x="183" y="84"/>
                    <a:pt x="183" y="84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4"/>
                    <a:pt x="139" y="95"/>
                  </a:cubicBezTo>
                  <a:cubicBezTo>
                    <a:pt x="142" y="97"/>
                    <a:pt x="148" y="93"/>
                    <a:pt x="148" y="93"/>
                  </a:cubicBezTo>
                  <a:cubicBezTo>
                    <a:pt x="140" y="78"/>
                    <a:pt x="140" y="78"/>
                    <a:pt x="140" y="78"/>
                  </a:cubicBezTo>
                  <a:cubicBezTo>
                    <a:pt x="141" y="78"/>
                    <a:pt x="142" y="78"/>
                    <a:pt x="143" y="78"/>
                  </a:cubicBezTo>
                  <a:cubicBezTo>
                    <a:pt x="161" y="89"/>
                    <a:pt x="161" y="89"/>
                    <a:pt x="161" y="89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8" y="55"/>
                    <a:pt x="39" y="61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6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199"/>
                    <a:pt x="19" y="206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3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6"/>
                    <a:pt x="133" y="300"/>
                  </a:cubicBezTo>
                  <a:cubicBezTo>
                    <a:pt x="140" y="294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3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gcba17cea92_2_68"/>
            <p:cNvSpPr/>
            <p:nvPr/>
          </p:nvSpPr>
          <p:spPr>
            <a:xfrm>
              <a:off x="2630491" y="2674033"/>
              <a:ext cx="971178" cy="1350074"/>
            </a:xfrm>
            <a:custGeom>
              <a:avLst/>
              <a:gdLst/>
              <a:ahLst/>
              <a:cxnLst/>
              <a:rect l="l" t="t" r="r" b="b"/>
              <a:pathLst>
                <a:path w="395" h="549" extrusionOk="0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5"/>
                  </a:moveTo>
                  <a:cubicBezTo>
                    <a:pt x="103" y="175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8"/>
                    <a:pt x="93" y="182"/>
                  </a:cubicBezTo>
                  <a:cubicBezTo>
                    <a:pt x="95" y="186"/>
                    <a:pt x="110" y="183"/>
                    <a:pt x="110" y="183"/>
                  </a:cubicBezTo>
                  <a:lnTo>
                    <a:pt x="103" y="175"/>
                  </a:lnTo>
                  <a:close/>
                  <a:moveTo>
                    <a:pt x="325" y="1"/>
                  </a:moveTo>
                  <a:cubicBezTo>
                    <a:pt x="318" y="2"/>
                    <a:pt x="316" y="10"/>
                    <a:pt x="316" y="10"/>
                  </a:cubicBezTo>
                  <a:cubicBezTo>
                    <a:pt x="327" y="15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1"/>
                    <a:pt x="301" y="11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7" y="96"/>
                    <a:pt x="247" y="96"/>
                    <a:pt x="247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1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8"/>
                    <a:pt x="331" y="401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3"/>
                    <a:pt x="330" y="357"/>
                    <a:pt x="330" y="357"/>
                  </a:cubicBezTo>
                  <a:cubicBezTo>
                    <a:pt x="321" y="348"/>
                    <a:pt x="321" y="348"/>
                    <a:pt x="321" y="348"/>
                  </a:cubicBezTo>
                  <a:cubicBezTo>
                    <a:pt x="321" y="348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2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4"/>
                    <a:pt x="216" y="245"/>
                    <a:pt x="208" y="246"/>
                  </a:cubicBezTo>
                  <a:cubicBezTo>
                    <a:pt x="200" y="247"/>
                    <a:pt x="191" y="234"/>
                    <a:pt x="191" y="234"/>
                  </a:cubicBezTo>
                  <a:cubicBezTo>
                    <a:pt x="191" y="234"/>
                    <a:pt x="205" y="239"/>
                    <a:pt x="209" y="238"/>
                  </a:cubicBezTo>
                  <a:cubicBezTo>
                    <a:pt x="213" y="237"/>
                    <a:pt x="231" y="233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6"/>
                    <a:pt x="261" y="176"/>
                  </a:cubicBezTo>
                  <a:cubicBezTo>
                    <a:pt x="261" y="176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3"/>
                    <a:pt x="153" y="123"/>
                  </a:cubicBezTo>
                  <a:cubicBezTo>
                    <a:pt x="153" y="123"/>
                    <a:pt x="146" y="124"/>
                    <a:pt x="141" y="128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1" y="179"/>
                    <a:pt x="131" y="179"/>
                    <a:pt x="131" y="179"/>
                  </a:cubicBezTo>
                  <a:cubicBezTo>
                    <a:pt x="131" y="179"/>
                    <a:pt x="124" y="184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6"/>
                    <a:pt x="116" y="250"/>
                    <a:pt x="116" y="250"/>
                  </a:cubicBezTo>
                  <a:cubicBezTo>
                    <a:pt x="116" y="250"/>
                    <a:pt x="127" y="241"/>
                    <a:pt x="134" y="247"/>
                  </a:cubicBezTo>
                  <a:cubicBezTo>
                    <a:pt x="140" y="252"/>
                    <a:pt x="153" y="240"/>
                    <a:pt x="153" y="240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1" y="295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2"/>
                    <a:pt x="189" y="292"/>
                  </a:cubicBezTo>
                  <a:cubicBezTo>
                    <a:pt x="211" y="294"/>
                    <a:pt x="211" y="294"/>
                    <a:pt x="211" y="294"/>
                  </a:cubicBezTo>
                  <a:cubicBezTo>
                    <a:pt x="211" y="294"/>
                    <a:pt x="188" y="308"/>
                    <a:pt x="187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8"/>
                    <a:pt x="216" y="348"/>
                    <a:pt x="216" y="348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1"/>
                    <a:pt x="135" y="401"/>
                    <a:pt x="135" y="401"/>
                  </a:cubicBezTo>
                  <a:cubicBezTo>
                    <a:pt x="163" y="399"/>
                    <a:pt x="163" y="399"/>
                    <a:pt x="163" y="399"/>
                  </a:cubicBezTo>
                  <a:cubicBezTo>
                    <a:pt x="163" y="399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5"/>
                    <a:pt x="122" y="468"/>
                  </a:cubicBezTo>
                  <a:cubicBezTo>
                    <a:pt x="126" y="470"/>
                    <a:pt x="144" y="455"/>
                    <a:pt x="144" y="455"/>
                  </a:cubicBezTo>
                  <a:cubicBezTo>
                    <a:pt x="144" y="455"/>
                    <a:pt x="147" y="461"/>
                    <a:pt x="151" y="465"/>
                  </a:cubicBezTo>
                  <a:cubicBezTo>
                    <a:pt x="155" y="470"/>
                    <a:pt x="165" y="465"/>
                    <a:pt x="165" y="465"/>
                  </a:cubicBezTo>
                  <a:cubicBezTo>
                    <a:pt x="165" y="465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1"/>
                    <a:pt x="220" y="462"/>
                    <a:pt x="220" y="462"/>
                  </a:cubicBezTo>
                  <a:cubicBezTo>
                    <a:pt x="220" y="462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5"/>
                  </a:cubicBezTo>
                  <a:cubicBezTo>
                    <a:pt x="124" y="524"/>
                    <a:pt x="117" y="519"/>
                    <a:pt x="110" y="519"/>
                  </a:cubicBezTo>
                  <a:cubicBezTo>
                    <a:pt x="103" y="519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4"/>
                    <a:pt x="191" y="511"/>
                  </a:cubicBezTo>
                  <a:cubicBezTo>
                    <a:pt x="197" y="508"/>
                    <a:pt x="211" y="518"/>
                    <a:pt x="211" y="518"/>
                  </a:cubicBezTo>
                  <a:cubicBezTo>
                    <a:pt x="228" y="519"/>
                    <a:pt x="228" y="519"/>
                    <a:pt x="228" y="519"/>
                  </a:cubicBezTo>
                  <a:cubicBezTo>
                    <a:pt x="248" y="511"/>
                    <a:pt x="248" y="511"/>
                    <a:pt x="248" y="511"/>
                  </a:cubicBezTo>
                  <a:cubicBezTo>
                    <a:pt x="248" y="511"/>
                    <a:pt x="267" y="520"/>
                    <a:pt x="273" y="519"/>
                  </a:cubicBezTo>
                  <a:cubicBezTo>
                    <a:pt x="279" y="518"/>
                    <a:pt x="265" y="508"/>
                    <a:pt x="271" y="503"/>
                  </a:cubicBezTo>
                  <a:cubicBezTo>
                    <a:pt x="277" y="498"/>
                    <a:pt x="286" y="512"/>
                    <a:pt x="286" y="512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5" y="460"/>
                    <a:pt x="355" y="460"/>
                    <a:pt x="355" y="460"/>
                  </a:cubicBezTo>
                  <a:cubicBezTo>
                    <a:pt x="355" y="460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2"/>
                    <a:pt x="103" y="292"/>
                  </a:cubicBezTo>
                  <a:cubicBezTo>
                    <a:pt x="98" y="294"/>
                    <a:pt x="98" y="294"/>
                    <a:pt x="98" y="294"/>
                  </a:cubicBezTo>
                  <a:cubicBezTo>
                    <a:pt x="98" y="294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7"/>
                    <a:pt x="58" y="287"/>
                    <a:pt x="58" y="287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7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1"/>
                  </a:cubicBezTo>
                  <a:cubicBezTo>
                    <a:pt x="88" y="125"/>
                    <a:pt x="86" y="133"/>
                    <a:pt x="86" y="133"/>
                  </a:cubicBezTo>
                  <a:cubicBezTo>
                    <a:pt x="86" y="133"/>
                    <a:pt x="78" y="124"/>
                    <a:pt x="72" y="127"/>
                  </a:cubicBezTo>
                  <a:cubicBezTo>
                    <a:pt x="67" y="130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6"/>
                    <a:pt x="62" y="176"/>
                    <a:pt x="62" y="176"/>
                  </a:cubicBezTo>
                  <a:lnTo>
                    <a:pt x="57" y="169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gcba17cea92_2_68"/>
            <p:cNvSpPr/>
            <p:nvPr/>
          </p:nvSpPr>
          <p:spPr>
            <a:xfrm>
              <a:off x="4018037" y="3401637"/>
              <a:ext cx="917050" cy="964933"/>
            </a:xfrm>
            <a:custGeom>
              <a:avLst/>
              <a:gdLst/>
              <a:ahLst/>
              <a:cxnLst/>
              <a:rect l="l" t="t" r="r" b="b"/>
              <a:pathLst>
                <a:path w="373" h="392" extrusionOk="0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87" y="380"/>
                    <a:pt x="87" y="380"/>
                    <a:pt x="87" y="380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2"/>
                    <a:pt x="144" y="382"/>
                    <a:pt x="144" y="382"/>
                  </a:cubicBezTo>
                  <a:cubicBezTo>
                    <a:pt x="148" y="382"/>
                    <a:pt x="148" y="382"/>
                    <a:pt x="148" y="382"/>
                  </a:cubicBezTo>
                  <a:cubicBezTo>
                    <a:pt x="148" y="382"/>
                    <a:pt x="149" y="383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1"/>
                  </a:cubicBezTo>
                  <a:cubicBezTo>
                    <a:pt x="170" y="383"/>
                    <a:pt x="171" y="392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8"/>
                    <a:pt x="290" y="368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7"/>
                    <a:pt x="282" y="357"/>
                    <a:pt x="282" y="357"/>
                  </a:cubicBezTo>
                  <a:cubicBezTo>
                    <a:pt x="282" y="357"/>
                    <a:pt x="287" y="344"/>
                    <a:pt x="291" y="344"/>
                  </a:cubicBezTo>
                  <a:cubicBezTo>
                    <a:pt x="296" y="343"/>
                    <a:pt x="309" y="345"/>
                    <a:pt x="309" y="345"/>
                  </a:cubicBezTo>
                  <a:cubicBezTo>
                    <a:pt x="309" y="334"/>
                    <a:pt x="309" y="334"/>
                    <a:pt x="309" y="334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8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4"/>
                    <a:pt x="297" y="294"/>
                    <a:pt x="297" y="294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4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0"/>
                    <a:pt x="271" y="270"/>
                    <a:pt x="271" y="270"/>
                  </a:cubicBezTo>
                  <a:cubicBezTo>
                    <a:pt x="271" y="270"/>
                    <a:pt x="263" y="264"/>
                    <a:pt x="262" y="262"/>
                  </a:cubicBezTo>
                  <a:cubicBezTo>
                    <a:pt x="261" y="260"/>
                    <a:pt x="269" y="256"/>
                    <a:pt x="269" y="256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2"/>
                    <a:pt x="259" y="239"/>
                    <a:pt x="263" y="238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2"/>
                    <a:pt x="290" y="232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0"/>
                    <a:pt x="308" y="220"/>
                    <a:pt x="308" y="220"/>
                  </a:cubicBezTo>
                  <a:cubicBezTo>
                    <a:pt x="310" y="216"/>
                    <a:pt x="310" y="216"/>
                    <a:pt x="310" y="216"/>
                  </a:cubicBezTo>
                  <a:cubicBezTo>
                    <a:pt x="310" y="216"/>
                    <a:pt x="321" y="216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0"/>
                    <a:pt x="339" y="208"/>
                  </a:cubicBezTo>
                  <a:cubicBezTo>
                    <a:pt x="341" y="205"/>
                    <a:pt x="346" y="198"/>
                    <a:pt x="348" y="198"/>
                  </a:cubicBezTo>
                  <a:cubicBezTo>
                    <a:pt x="350" y="197"/>
                    <a:pt x="355" y="208"/>
                    <a:pt x="360" y="208"/>
                  </a:cubicBezTo>
                  <a:cubicBezTo>
                    <a:pt x="365" y="207"/>
                    <a:pt x="371" y="194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6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2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2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8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0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8"/>
                    <a:pt x="337" y="98"/>
                    <a:pt x="343" y="93"/>
                  </a:cubicBezTo>
                  <a:cubicBezTo>
                    <a:pt x="349" y="88"/>
                    <a:pt x="347" y="87"/>
                    <a:pt x="345" y="78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8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2"/>
                  </a:cubicBezTo>
                  <a:cubicBezTo>
                    <a:pt x="137" y="3"/>
                    <a:pt x="135" y="4"/>
                    <a:pt x="135" y="4"/>
                  </a:cubicBezTo>
                  <a:cubicBezTo>
                    <a:pt x="135" y="4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48" y="99"/>
                    <a:pt x="47" y="103"/>
                  </a:cubicBezTo>
                  <a:cubicBezTo>
                    <a:pt x="45" y="107"/>
                    <a:pt x="49" y="114"/>
                    <a:pt x="49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29" y="118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2"/>
                    <a:pt x="35" y="152"/>
                    <a:pt x="35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2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4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0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gcba17cea92_2_68"/>
            <p:cNvSpPr/>
            <p:nvPr/>
          </p:nvSpPr>
          <p:spPr>
            <a:xfrm>
              <a:off x="2891762" y="3879419"/>
              <a:ext cx="1346951" cy="1138767"/>
            </a:xfrm>
            <a:custGeom>
              <a:avLst/>
              <a:gdLst/>
              <a:ahLst/>
              <a:cxnLst/>
              <a:rect l="l" t="t" r="r" b="b"/>
              <a:pathLst>
                <a:path w="548" h="463" extrusionOk="0">
                  <a:moveTo>
                    <a:pt x="520" y="107"/>
                  </a:moveTo>
                  <a:cubicBezTo>
                    <a:pt x="520" y="103"/>
                    <a:pt x="520" y="103"/>
                    <a:pt x="520" y="103"/>
                  </a:cubicBezTo>
                  <a:cubicBezTo>
                    <a:pt x="520" y="103"/>
                    <a:pt x="506" y="107"/>
                    <a:pt x="500" y="106"/>
                  </a:cubicBezTo>
                  <a:cubicBezTo>
                    <a:pt x="494" y="105"/>
                    <a:pt x="496" y="100"/>
                    <a:pt x="496" y="100"/>
                  </a:cubicBezTo>
                  <a:cubicBezTo>
                    <a:pt x="479" y="100"/>
                    <a:pt x="479" y="100"/>
                    <a:pt x="479" y="100"/>
                  </a:cubicBezTo>
                  <a:cubicBezTo>
                    <a:pt x="479" y="100"/>
                    <a:pt x="483" y="90"/>
                    <a:pt x="480" y="87"/>
                  </a:cubicBezTo>
                  <a:cubicBezTo>
                    <a:pt x="477" y="84"/>
                    <a:pt x="475" y="80"/>
                    <a:pt x="475" y="80"/>
                  </a:cubicBezTo>
                  <a:cubicBezTo>
                    <a:pt x="464" y="78"/>
                    <a:pt x="464" y="78"/>
                    <a:pt x="464" y="78"/>
                  </a:cubicBezTo>
                  <a:cubicBezTo>
                    <a:pt x="455" y="85"/>
                    <a:pt x="455" y="85"/>
                    <a:pt x="455" y="85"/>
                  </a:cubicBezTo>
                  <a:cubicBezTo>
                    <a:pt x="450" y="81"/>
                    <a:pt x="450" y="81"/>
                    <a:pt x="450" y="81"/>
                  </a:cubicBezTo>
                  <a:cubicBezTo>
                    <a:pt x="436" y="81"/>
                    <a:pt x="436" y="81"/>
                    <a:pt x="436" y="81"/>
                  </a:cubicBezTo>
                  <a:cubicBezTo>
                    <a:pt x="436" y="81"/>
                    <a:pt x="435" y="80"/>
                    <a:pt x="433" y="77"/>
                  </a:cubicBezTo>
                  <a:cubicBezTo>
                    <a:pt x="431" y="74"/>
                    <a:pt x="409" y="70"/>
                    <a:pt x="409" y="70"/>
                  </a:cubicBezTo>
                  <a:cubicBezTo>
                    <a:pt x="409" y="54"/>
                    <a:pt x="409" y="54"/>
                    <a:pt x="409" y="54"/>
                  </a:cubicBezTo>
                  <a:cubicBezTo>
                    <a:pt x="399" y="61"/>
                    <a:pt x="399" y="61"/>
                    <a:pt x="399" y="61"/>
                  </a:cubicBezTo>
                  <a:cubicBezTo>
                    <a:pt x="384" y="61"/>
                    <a:pt x="384" y="61"/>
                    <a:pt x="384" y="61"/>
                  </a:cubicBezTo>
                  <a:cubicBezTo>
                    <a:pt x="384" y="61"/>
                    <a:pt x="384" y="45"/>
                    <a:pt x="379" y="42"/>
                  </a:cubicBezTo>
                  <a:cubicBezTo>
                    <a:pt x="374" y="39"/>
                    <a:pt x="356" y="37"/>
                    <a:pt x="356" y="37"/>
                  </a:cubicBezTo>
                  <a:cubicBezTo>
                    <a:pt x="349" y="30"/>
                    <a:pt x="349" y="30"/>
                    <a:pt x="349" y="30"/>
                  </a:cubicBezTo>
                  <a:cubicBezTo>
                    <a:pt x="333" y="26"/>
                    <a:pt x="333" y="26"/>
                    <a:pt x="333" y="26"/>
                  </a:cubicBezTo>
                  <a:cubicBezTo>
                    <a:pt x="327" y="12"/>
                    <a:pt x="327" y="12"/>
                    <a:pt x="327" y="12"/>
                  </a:cubicBezTo>
                  <a:cubicBezTo>
                    <a:pt x="328" y="3"/>
                    <a:pt x="328" y="3"/>
                    <a:pt x="328" y="3"/>
                  </a:cubicBezTo>
                  <a:cubicBezTo>
                    <a:pt x="328" y="3"/>
                    <a:pt x="312" y="0"/>
                    <a:pt x="302" y="4"/>
                  </a:cubicBezTo>
                  <a:cubicBezTo>
                    <a:pt x="292" y="8"/>
                    <a:pt x="267" y="4"/>
                    <a:pt x="271" y="12"/>
                  </a:cubicBezTo>
                  <a:cubicBezTo>
                    <a:pt x="275" y="20"/>
                    <a:pt x="278" y="27"/>
                    <a:pt x="278" y="27"/>
                  </a:cubicBezTo>
                  <a:cubicBezTo>
                    <a:pt x="278" y="27"/>
                    <a:pt x="286" y="44"/>
                    <a:pt x="275" y="52"/>
                  </a:cubicBezTo>
                  <a:cubicBezTo>
                    <a:pt x="264" y="60"/>
                    <a:pt x="242" y="60"/>
                    <a:pt x="242" y="60"/>
                  </a:cubicBezTo>
                  <a:cubicBezTo>
                    <a:pt x="217" y="80"/>
                    <a:pt x="217" y="80"/>
                    <a:pt x="217" y="80"/>
                  </a:cubicBezTo>
                  <a:cubicBezTo>
                    <a:pt x="226" y="86"/>
                    <a:pt x="226" y="86"/>
                    <a:pt x="226" y="86"/>
                  </a:cubicBezTo>
                  <a:cubicBezTo>
                    <a:pt x="226" y="86"/>
                    <a:pt x="206" y="98"/>
                    <a:pt x="191" y="97"/>
                  </a:cubicBezTo>
                  <a:cubicBezTo>
                    <a:pt x="176" y="96"/>
                    <a:pt x="167" y="91"/>
                    <a:pt x="167" y="91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6"/>
                    <a:pt x="135" y="68"/>
                    <a:pt x="136" y="75"/>
                  </a:cubicBezTo>
                  <a:cubicBezTo>
                    <a:pt x="137" y="82"/>
                    <a:pt x="148" y="96"/>
                    <a:pt x="148" y="96"/>
                  </a:cubicBezTo>
                  <a:cubicBezTo>
                    <a:pt x="148" y="96"/>
                    <a:pt x="161" y="120"/>
                    <a:pt x="143" y="123"/>
                  </a:cubicBezTo>
                  <a:cubicBezTo>
                    <a:pt x="125" y="126"/>
                    <a:pt x="106" y="125"/>
                    <a:pt x="106" y="125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99" y="136"/>
                    <a:pt x="83" y="116"/>
                    <a:pt x="77" y="117"/>
                  </a:cubicBezTo>
                  <a:cubicBezTo>
                    <a:pt x="71" y="118"/>
                    <a:pt x="51" y="124"/>
                    <a:pt x="51" y="124"/>
                  </a:cubicBezTo>
                  <a:cubicBezTo>
                    <a:pt x="51" y="124"/>
                    <a:pt x="15" y="129"/>
                    <a:pt x="12" y="136"/>
                  </a:cubicBezTo>
                  <a:cubicBezTo>
                    <a:pt x="9" y="143"/>
                    <a:pt x="31" y="149"/>
                    <a:pt x="30" y="152"/>
                  </a:cubicBezTo>
                  <a:cubicBezTo>
                    <a:pt x="29" y="155"/>
                    <a:pt x="0" y="153"/>
                    <a:pt x="6" y="161"/>
                  </a:cubicBezTo>
                  <a:cubicBezTo>
                    <a:pt x="12" y="169"/>
                    <a:pt x="31" y="170"/>
                    <a:pt x="31" y="170"/>
                  </a:cubicBezTo>
                  <a:cubicBezTo>
                    <a:pt x="38" y="166"/>
                    <a:pt x="38" y="166"/>
                    <a:pt x="38" y="166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90" y="184"/>
                    <a:pt x="90" y="184"/>
                    <a:pt x="90" y="184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28" y="199"/>
                    <a:pt x="128" y="199"/>
                    <a:pt x="128" y="199"/>
                  </a:cubicBezTo>
                  <a:cubicBezTo>
                    <a:pt x="109" y="209"/>
                    <a:pt x="109" y="209"/>
                    <a:pt x="109" y="209"/>
                  </a:cubicBezTo>
                  <a:cubicBezTo>
                    <a:pt x="109" y="209"/>
                    <a:pt x="128" y="240"/>
                    <a:pt x="132" y="244"/>
                  </a:cubicBezTo>
                  <a:cubicBezTo>
                    <a:pt x="136" y="248"/>
                    <a:pt x="153" y="248"/>
                    <a:pt x="153" y="248"/>
                  </a:cubicBezTo>
                  <a:cubicBezTo>
                    <a:pt x="151" y="277"/>
                    <a:pt x="151" y="277"/>
                    <a:pt x="151" y="277"/>
                  </a:cubicBezTo>
                  <a:cubicBezTo>
                    <a:pt x="164" y="297"/>
                    <a:pt x="164" y="297"/>
                    <a:pt x="164" y="297"/>
                  </a:cubicBezTo>
                  <a:cubicBezTo>
                    <a:pt x="173" y="320"/>
                    <a:pt x="173" y="320"/>
                    <a:pt x="173" y="320"/>
                  </a:cubicBezTo>
                  <a:cubicBezTo>
                    <a:pt x="152" y="294"/>
                    <a:pt x="152" y="294"/>
                    <a:pt x="152" y="294"/>
                  </a:cubicBezTo>
                  <a:cubicBezTo>
                    <a:pt x="152" y="294"/>
                    <a:pt x="150" y="323"/>
                    <a:pt x="149" y="333"/>
                  </a:cubicBezTo>
                  <a:cubicBezTo>
                    <a:pt x="148" y="343"/>
                    <a:pt x="137" y="383"/>
                    <a:pt x="132" y="391"/>
                  </a:cubicBezTo>
                  <a:cubicBezTo>
                    <a:pt x="128" y="398"/>
                    <a:pt x="130" y="406"/>
                    <a:pt x="118" y="408"/>
                  </a:cubicBezTo>
                  <a:cubicBezTo>
                    <a:pt x="119" y="415"/>
                    <a:pt x="119" y="415"/>
                    <a:pt x="119" y="415"/>
                  </a:cubicBezTo>
                  <a:cubicBezTo>
                    <a:pt x="119" y="415"/>
                    <a:pt x="128" y="407"/>
                    <a:pt x="134" y="414"/>
                  </a:cubicBezTo>
                  <a:cubicBezTo>
                    <a:pt x="140" y="421"/>
                    <a:pt x="134" y="424"/>
                    <a:pt x="134" y="424"/>
                  </a:cubicBezTo>
                  <a:cubicBezTo>
                    <a:pt x="134" y="424"/>
                    <a:pt x="148" y="426"/>
                    <a:pt x="155" y="427"/>
                  </a:cubicBezTo>
                  <a:cubicBezTo>
                    <a:pt x="162" y="428"/>
                    <a:pt x="168" y="437"/>
                    <a:pt x="168" y="437"/>
                  </a:cubicBezTo>
                  <a:cubicBezTo>
                    <a:pt x="168" y="437"/>
                    <a:pt x="178" y="433"/>
                    <a:pt x="182" y="435"/>
                  </a:cubicBezTo>
                  <a:cubicBezTo>
                    <a:pt x="186" y="437"/>
                    <a:pt x="187" y="440"/>
                    <a:pt x="187" y="440"/>
                  </a:cubicBezTo>
                  <a:cubicBezTo>
                    <a:pt x="207" y="441"/>
                    <a:pt x="207" y="441"/>
                    <a:pt x="207" y="441"/>
                  </a:cubicBezTo>
                  <a:cubicBezTo>
                    <a:pt x="209" y="449"/>
                    <a:pt x="209" y="449"/>
                    <a:pt x="209" y="449"/>
                  </a:cubicBezTo>
                  <a:cubicBezTo>
                    <a:pt x="222" y="446"/>
                    <a:pt x="222" y="446"/>
                    <a:pt x="222" y="446"/>
                  </a:cubicBezTo>
                  <a:cubicBezTo>
                    <a:pt x="222" y="446"/>
                    <a:pt x="216" y="434"/>
                    <a:pt x="229" y="434"/>
                  </a:cubicBezTo>
                  <a:cubicBezTo>
                    <a:pt x="242" y="434"/>
                    <a:pt x="242" y="441"/>
                    <a:pt x="242" y="441"/>
                  </a:cubicBezTo>
                  <a:cubicBezTo>
                    <a:pt x="251" y="442"/>
                    <a:pt x="251" y="442"/>
                    <a:pt x="251" y="442"/>
                  </a:cubicBezTo>
                  <a:cubicBezTo>
                    <a:pt x="253" y="445"/>
                    <a:pt x="253" y="445"/>
                    <a:pt x="253" y="445"/>
                  </a:cubicBezTo>
                  <a:cubicBezTo>
                    <a:pt x="254" y="445"/>
                    <a:pt x="256" y="445"/>
                    <a:pt x="258" y="445"/>
                  </a:cubicBezTo>
                  <a:cubicBezTo>
                    <a:pt x="268" y="444"/>
                    <a:pt x="272" y="445"/>
                    <a:pt x="272" y="445"/>
                  </a:cubicBezTo>
                  <a:cubicBezTo>
                    <a:pt x="273" y="454"/>
                    <a:pt x="273" y="454"/>
                    <a:pt x="273" y="454"/>
                  </a:cubicBezTo>
                  <a:cubicBezTo>
                    <a:pt x="276" y="455"/>
                    <a:pt x="278" y="459"/>
                    <a:pt x="278" y="459"/>
                  </a:cubicBezTo>
                  <a:cubicBezTo>
                    <a:pt x="278" y="459"/>
                    <a:pt x="285" y="457"/>
                    <a:pt x="288" y="456"/>
                  </a:cubicBezTo>
                  <a:cubicBezTo>
                    <a:pt x="291" y="455"/>
                    <a:pt x="298" y="463"/>
                    <a:pt x="298" y="463"/>
                  </a:cubicBezTo>
                  <a:cubicBezTo>
                    <a:pt x="298" y="463"/>
                    <a:pt x="299" y="463"/>
                    <a:pt x="306" y="463"/>
                  </a:cubicBezTo>
                  <a:cubicBezTo>
                    <a:pt x="313" y="463"/>
                    <a:pt x="313" y="453"/>
                    <a:pt x="313" y="453"/>
                  </a:cubicBezTo>
                  <a:cubicBezTo>
                    <a:pt x="320" y="453"/>
                    <a:pt x="320" y="453"/>
                    <a:pt x="320" y="453"/>
                  </a:cubicBezTo>
                  <a:cubicBezTo>
                    <a:pt x="319" y="452"/>
                    <a:pt x="319" y="451"/>
                    <a:pt x="319" y="450"/>
                  </a:cubicBezTo>
                  <a:cubicBezTo>
                    <a:pt x="319" y="440"/>
                    <a:pt x="334" y="417"/>
                    <a:pt x="341" y="413"/>
                  </a:cubicBezTo>
                  <a:cubicBezTo>
                    <a:pt x="348" y="409"/>
                    <a:pt x="369" y="392"/>
                    <a:pt x="378" y="397"/>
                  </a:cubicBezTo>
                  <a:cubicBezTo>
                    <a:pt x="387" y="402"/>
                    <a:pt x="395" y="407"/>
                    <a:pt x="395" y="407"/>
                  </a:cubicBezTo>
                  <a:cubicBezTo>
                    <a:pt x="395" y="407"/>
                    <a:pt x="418" y="401"/>
                    <a:pt x="423" y="406"/>
                  </a:cubicBezTo>
                  <a:cubicBezTo>
                    <a:pt x="428" y="411"/>
                    <a:pt x="435" y="419"/>
                    <a:pt x="438" y="421"/>
                  </a:cubicBezTo>
                  <a:cubicBezTo>
                    <a:pt x="438" y="421"/>
                    <a:pt x="463" y="431"/>
                    <a:pt x="476" y="421"/>
                  </a:cubicBezTo>
                  <a:cubicBezTo>
                    <a:pt x="489" y="411"/>
                    <a:pt x="493" y="392"/>
                    <a:pt x="499" y="390"/>
                  </a:cubicBezTo>
                  <a:cubicBezTo>
                    <a:pt x="501" y="389"/>
                    <a:pt x="507" y="389"/>
                    <a:pt x="513" y="388"/>
                  </a:cubicBezTo>
                  <a:cubicBezTo>
                    <a:pt x="513" y="385"/>
                    <a:pt x="514" y="383"/>
                    <a:pt x="516" y="383"/>
                  </a:cubicBezTo>
                  <a:cubicBezTo>
                    <a:pt x="520" y="383"/>
                    <a:pt x="526" y="373"/>
                    <a:pt x="523" y="369"/>
                  </a:cubicBezTo>
                  <a:cubicBezTo>
                    <a:pt x="520" y="365"/>
                    <a:pt x="506" y="367"/>
                    <a:pt x="506" y="367"/>
                  </a:cubicBezTo>
                  <a:cubicBezTo>
                    <a:pt x="503" y="361"/>
                    <a:pt x="503" y="361"/>
                    <a:pt x="503" y="361"/>
                  </a:cubicBezTo>
                  <a:cubicBezTo>
                    <a:pt x="503" y="361"/>
                    <a:pt x="489" y="360"/>
                    <a:pt x="490" y="350"/>
                  </a:cubicBezTo>
                  <a:cubicBezTo>
                    <a:pt x="491" y="340"/>
                    <a:pt x="497" y="340"/>
                    <a:pt x="496" y="335"/>
                  </a:cubicBezTo>
                  <a:cubicBezTo>
                    <a:pt x="495" y="330"/>
                    <a:pt x="491" y="327"/>
                    <a:pt x="491" y="327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78" y="314"/>
                    <a:pt x="478" y="314"/>
                    <a:pt x="478" y="314"/>
                  </a:cubicBezTo>
                  <a:cubicBezTo>
                    <a:pt x="487" y="312"/>
                    <a:pt x="487" y="312"/>
                    <a:pt x="487" y="312"/>
                  </a:cubicBezTo>
                  <a:cubicBezTo>
                    <a:pt x="487" y="312"/>
                    <a:pt x="506" y="311"/>
                    <a:pt x="506" y="302"/>
                  </a:cubicBezTo>
                  <a:cubicBezTo>
                    <a:pt x="506" y="293"/>
                    <a:pt x="495" y="289"/>
                    <a:pt x="495" y="289"/>
                  </a:cubicBezTo>
                  <a:cubicBezTo>
                    <a:pt x="487" y="281"/>
                    <a:pt x="487" y="281"/>
                    <a:pt x="487" y="281"/>
                  </a:cubicBezTo>
                  <a:cubicBezTo>
                    <a:pt x="487" y="281"/>
                    <a:pt x="497" y="277"/>
                    <a:pt x="497" y="273"/>
                  </a:cubicBezTo>
                  <a:cubicBezTo>
                    <a:pt x="497" y="269"/>
                    <a:pt x="490" y="263"/>
                    <a:pt x="490" y="263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83" y="239"/>
                    <a:pt x="476" y="243"/>
                  </a:cubicBezTo>
                  <a:cubicBezTo>
                    <a:pt x="469" y="247"/>
                    <a:pt x="464" y="260"/>
                    <a:pt x="458" y="259"/>
                  </a:cubicBezTo>
                  <a:cubicBezTo>
                    <a:pt x="452" y="258"/>
                    <a:pt x="462" y="250"/>
                    <a:pt x="462" y="250"/>
                  </a:cubicBezTo>
                  <a:cubicBezTo>
                    <a:pt x="456" y="242"/>
                    <a:pt x="456" y="242"/>
                    <a:pt x="456" y="242"/>
                  </a:cubicBezTo>
                  <a:cubicBezTo>
                    <a:pt x="456" y="242"/>
                    <a:pt x="468" y="233"/>
                    <a:pt x="474" y="226"/>
                  </a:cubicBezTo>
                  <a:cubicBezTo>
                    <a:pt x="480" y="219"/>
                    <a:pt x="477" y="213"/>
                    <a:pt x="477" y="213"/>
                  </a:cubicBezTo>
                  <a:cubicBezTo>
                    <a:pt x="477" y="213"/>
                    <a:pt x="483" y="219"/>
                    <a:pt x="488" y="213"/>
                  </a:cubicBezTo>
                  <a:cubicBezTo>
                    <a:pt x="493" y="207"/>
                    <a:pt x="499" y="198"/>
                    <a:pt x="499" y="198"/>
                  </a:cubicBezTo>
                  <a:cubicBezTo>
                    <a:pt x="504" y="189"/>
                    <a:pt x="504" y="189"/>
                    <a:pt x="504" y="189"/>
                  </a:cubicBezTo>
                  <a:cubicBezTo>
                    <a:pt x="517" y="196"/>
                    <a:pt x="517" y="196"/>
                    <a:pt x="517" y="196"/>
                  </a:cubicBezTo>
                  <a:cubicBezTo>
                    <a:pt x="522" y="186"/>
                    <a:pt x="522" y="186"/>
                    <a:pt x="522" y="186"/>
                  </a:cubicBezTo>
                  <a:cubicBezTo>
                    <a:pt x="522" y="186"/>
                    <a:pt x="518" y="177"/>
                    <a:pt x="520" y="166"/>
                  </a:cubicBezTo>
                  <a:cubicBezTo>
                    <a:pt x="522" y="155"/>
                    <a:pt x="532" y="136"/>
                    <a:pt x="532" y="136"/>
                  </a:cubicBezTo>
                  <a:cubicBezTo>
                    <a:pt x="532" y="128"/>
                    <a:pt x="532" y="128"/>
                    <a:pt x="532" y="128"/>
                  </a:cubicBezTo>
                  <a:cubicBezTo>
                    <a:pt x="546" y="117"/>
                    <a:pt x="546" y="117"/>
                    <a:pt x="546" y="117"/>
                  </a:cubicBezTo>
                  <a:cubicBezTo>
                    <a:pt x="548" y="111"/>
                    <a:pt x="548" y="111"/>
                    <a:pt x="548" y="111"/>
                  </a:cubicBezTo>
                  <a:cubicBezTo>
                    <a:pt x="538" y="106"/>
                    <a:pt x="538" y="106"/>
                    <a:pt x="538" y="106"/>
                  </a:cubicBezTo>
                  <a:lnTo>
                    <a:pt x="520" y="10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gcba17cea92_2_68"/>
            <p:cNvSpPr/>
            <p:nvPr/>
          </p:nvSpPr>
          <p:spPr>
            <a:xfrm>
              <a:off x="5340006" y="1607091"/>
              <a:ext cx="1037797" cy="1180403"/>
            </a:xfrm>
            <a:custGeom>
              <a:avLst/>
              <a:gdLst/>
              <a:ahLst/>
              <a:cxnLst/>
              <a:rect l="l" t="t" r="r" b="b"/>
              <a:pathLst>
                <a:path w="422" h="480" extrusionOk="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gcba17cea92_2_68"/>
            <p:cNvSpPr/>
            <p:nvPr/>
          </p:nvSpPr>
          <p:spPr>
            <a:xfrm>
              <a:off x="5536740" y="2816640"/>
              <a:ext cx="582915" cy="263353"/>
            </a:xfrm>
            <a:custGeom>
              <a:avLst/>
              <a:gdLst/>
              <a:ahLst/>
              <a:cxnLst/>
              <a:rect l="l" t="t" r="r" b="b"/>
              <a:pathLst>
                <a:path w="237" h="107" extrusionOk="0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1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5" y="52"/>
                    <a:pt x="7" y="54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4"/>
                  </a:moveTo>
                  <a:cubicBezTo>
                    <a:pt x="44" y="44"/>
                    <a:pt x="48" y="22"/>
                    <a:pt x="35" y="25"/>
                  </a:cubicBezTo>
                  <a:cubicBezTo>
                    <a:pt x="22" y="28"/>
                    <a:pt x="15" y="44"/>
                    <a:pt x="29" y="4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5" name="Google Shape;515;gcba17cea92_2_68"/>
            <p:cNvGrpSpPr/>
            <p:nvPr/>
          </p:nvGrpSpPr>
          <p:grpSpPr>
            <a:xfrm>
              <a:off x="4231426" y="3058133"/>
              <a:ext cx="481945" cy="388263"/>
              <a:chOff x="4993426" y="3058133"/>
              <a:chExt cx="481945" cy="388263"/>
            </a:xfrm>
          </p:grpSpPr>
          <p:sp>
            <p:nvSpPr>
              <p:cNvPr id="516" name="Google Shape;516;gcba17cea92_2_68"/>
              <p:cNvSpPr/>
              <p:nvPr/>
            </p:nvSpPr>
            <p:spPr>
              <a:xfrm>
                <a:off x="4993426" y="3058133"/>
                <a:ext cx="261271" cy="3591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46" extrusionOk="0">
                    <a:moveTo>
                      <a:pt x="83" y="36"/>
                    </a:moveTo>
                    <a:cubicBezTo>
                      <a:pt x="87" y="33"/>
                      <a:pt x="100" y="19"/>
                      <a:pt x="97" y="14"/>
                    </a:cubicBezTo>
                    <a:cubicBezTo>
                      <a:pt x="94" y="9"/>
                      <a:pt x="90" y="2"/>
                      <a:pt x="90" y="2"/>
                    </a:cubicBezTo>
                    <a:cubicBezTo>
                      <a:pt x="90" y="2"/>
                      <a:pt x="72" y="0"/>
                      <a:pt x="71" y="3"/>
                    </a:cubicBezTo>
                    <a:cubicBezTo>
                      <a:pt x="70" y="6"/>
                      <a:pt x="50" y="31"/>
                      <a:pt x="50" y="36"/>
                    </a:cubicBezTo>
                    <a:cubicBezTo>
                      <a:pt x="50" y="41"/>
                      <a:pt x="53" y="53"/>
                      <a:pt x="53" y="53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9" y="37"/>
                      <a:pt x="10" y="40"/>
                    </a:cubicBezTo>
                    <a:cubicBezTo>
                      <a:pt x="11" y="43"/>
                      <a:pt x="24" y="41"/>
                      <a:pt x="25" y="44"/>
                    </a:cubicBezTo>
                    <a:cubicBezTo>
                      <a:pt x="26" y="47"/>
                      <a:pt x="35" y="61"/>
                      <a:pt x="35" y="61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7"/>
                      <a:pt x="0" y="72"/>
                      <a:pt x="1" y="80"/>
                    </a:cubicBezTo>
                    <a:cubicBezTo>
                      <a:pt x="2" y="88"/>
                      <a:pt x="18" y="90"/>
                      <a:pt x="18" y="90"/>
                    </a:cubicBezTo>
                    <a:cubicBezTo>
                      <a:pt x="18" y="90"/>
                      <a:pt x="4" y="106"/>
                      <a:pt x="7" y="108"/>
                    </a:cubicBezTo>
                    <a:cubicBezTo>
                      <a:pt x="10" y="110"/>
                      <a:pt x="24" y="110"/>
                      <a:pt x="24" y="110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15" y="135"/>
                      <a:pt x="15" y="135"/>
                      <a:pt x="15" y="135"/>
                    </a:cubicBezTo>
                    <a:cubicBezTo>
                      <a:pt x="25" y="140"/>
                      <a:pt x="25" y="140"/>
                      <a:pt x="25" y="140"/>
                    </a:cubicBezTo>
                    <a:cubicBezTo>
                      <a:pt x="25" y="140"/>
                      <a:pt x="32" y="140"/>
                      <a:pt x="36" y="140"/>
                    </a:cubicBezTo>
                    <a:cubicBezTo>
                      <a:pt x="40" y="140"/>
                      <a:pt x="48" y="144"/>
                      <a:pt x="48" y="144"/>
                    </a:cubicBezTo>
                    <a:cubicBezTo>
                      <a:pt x="48" y="144"/>
                      <a:pt x="50" y="143"/>
                      <a:pt x="58" y="142"/>
                    </a:cubicBezTo>
                    <a:cubicBezTo>
                      <a:pt x="65" y="142"/>
                      <a:pt x="66" y="146"/>
                      <a:pt x="66" y="146"/>
                    </a:cubicBezTo>
                    <a:cubicBezTo>
                      <a:pt x="66" y="146"/>
                      <a:pt x="67" y="145"/>
                      <a:pt x="69" y="144"/>
                    </a:cubicBezTo>
                    <a:cubicBezTo>
                      <a:pt x="69" y="144"/>
                      <a:pt x="69" y="144"/>
                      <a:pt x="69" y="144"/>
                    </a:cubicBezTo>
                    <a:cubicBezTo>
                      <a:pt x="65" y="134"/>
                      <a:pt x="62" y="128"/>
                      <a:pt x="62" y="128"/>
                    </a:cubicBezTo>
                    <a:cubicBezTo>
                      <a:pt x="73" y="115"/>
                      <a:pt x="73" y="115"/>
                      <a:pt x="73" y="115"/>
                    </a:cubicBezTo>
                    <a:cubicBezTo>
                      <a:pt x="73" y="115"/>
                      <a:pt x="55" y="100"/>
                      <a:pt x="65" y="98"/>
                    </a:cubicBezTo>
                    <a:cubicBezTo>
                      <a:pt x="75" y="96"/>
                      <a:pt x="83" y="89"/>
                      <a:pt x="83" y="89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83" y="55"/>
                      <a:pt x="83" y="55"/>
                      <a:pt x="83" y="55"/>
                    </a:cubicBezTo>
                    <a:cubicBezTo>
                      <a:pt x="83" y="55"/>
                      <a:pt x="79" y="39"/>
                      <a:pt x="83" y="36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gcba17cea92_2_68"/>
              <p:cNvSpPr/>
              <p:nvPr/>
            </p:nvSpPr>
            <p:spPr>
              <a:xfrm>
                <a:off x="5182874" y="3313158"/>
                <a:ext cx="59332" cy="843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34" extrusionOk="0">
                    <a:moveTo>
                      <a:pt x="0" y="0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8" y="24"/>
                      <a:pt x="18" y="34"/>
                      <a:pt x="18" y="34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12" y="2"/>
                      <a:pt x="12" y="2"/>
                      <a:pt x="12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gcba17cea92_2_68"/>
              <p:cNvSpPr/>
              <p:nvPr/>
            </p:nvSpPr>
            <p:spPr>
              <a:xfrm>
                <a:off x="5285924" y="3242376"/>
                <a:ext cx="155097" cy="179038"/>
              </a:xfrm>
              <a:custGeom>
                <a:avLst/>
                <a:gdLst/>
                <a:ahLst/>
                <a:cxnLst/>
                <a:rect l="l" t="t" r="r" b="b"/>
                <a:pathLst>
                  <a:path w="63" h="73" extrusionOk="0">
                    <a:moveTo>
                      <a:pt x="10" y="41"/>
                    </a:moveTo>
                    <a:cubicBezTo>
                      <a:pt x="9" y="52"/>
                      <a:pt x="0" y="54"/>
                      <a:pt x="12" y="55"/>
                    </a:cubicBezTo>
                    <a:cubicBezTo>
                      <a:pt x="24" y="55"/>
                      <a:pt x="29" y="54"/>
                      <a:pt x="29" y="54"/>
                    </a:cubicBezTo>
                    <a:cubicBezTo>
                      <a:pt x="29" y="54"/>
                      <a:pt x="37" y="73"/>
                      <a:pt x="38" y="66"/>
                    </a:cubicBezTo>
                    <a:cubicBezTo>
                      <a:pt x="40" y="60"/>
                      <a:pt x="50" y="46"/>
                      <a:pt x="52" y="45"/>
                    </a:cubicBezTo>
                    <a:cubicBezTo>
                      <a:pt x="54" y="45"/>
                      <a:pt x="63" y="45"/>
                      <a:pt x="55" y="40"/>
                    </a:cubicBezTo>
                    <a:cubicBezTo>
                      <a:pt x="47" y="35"/>
                      <a:pt x="40" y="28"/>
                      <a:pt x="43" y="27"/>
                    </a:cubicBezTo>
                    <a:cubicBezTo>
                      <a:pt x="46" y="27"/>
                      <a:pt x="53" y="28"/>
                      <a:pt x="48" y="24"/>
                    </a:cubicBezTo>
                    <a:cubicBezTo>
                      <a:pt x="43" y="21"/>
                      <a:pt x="57" y="12"/>
                      <a:pt x="57" y="12"/>
                    </a:cubicBezTo>
                    <a:cubicBezTo>
                      <a:pt x="57" y="12"/>
                      <a:pt x="49" y="0"/>
                      <a:pt x="48" y="1"/>
                    </a:cubicBezTo>
                    <a:cubicBezTo>
                      <a:pt x="47" y="1"/>
                      <a:pt x="34" y="6"/>
                      <a:pt x="34" y="11"/>
                    </a:cubicBezTo>
                    <a:cubicBezTo>
                      <a:pt x="34" y="16"/>
                      <a:pt x="34" y="19"/>
                      <a:pt x="34" y="19"/>
                    </a:cubicBezTo>
                    <a:cubicBezTo>
                      <a:pt x="34" y="19"/>
                      <a:pt x="25" y="8"/>
                      <a:pt x="23" y="9"/>
                    </a:cubicBezTo>
                    <a:cubicBezTo>
                      <a:pt x="21" y="9"/>
                      <a:pt x="18" y="14"/>
                      <a:pt x="18" y="1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11" y="30"/>
                      <a:pt x="10" y="4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gcba17cea92_2_68"/>
              <p:cNvSpPr/>
              <p:nvPr/>
            </p:nvSpPr>
            <p:spPr>
              <a:xfrm>
                <a:off x="5276556" y="3392268"/>
                <a:ext cx="198815" cy="54128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" extrusionOk="0">
                    <a:moveTo>
                      <a:pt x="66" y="0"/>
                    </a:move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39" y="9"/>
                      <a:pt x="35" y="9"/>
                    </a:cubicBezTo>
                    <a:cubicBezTo>
                      <a:pt x="31" y="9"/>
                      <a:pt x="15" y="2"/>
                      <a:pt x="10" y="2"/>
                    </a:cubicBezTo>
                    <a:cubicBezTo>
                      <a:pt x="0" y="2"/>
                      <a:pt x="2" y="13"/>
                      <a:pt x="10" y="11"/>
                    </a:cubicBezTo>
                    <a:cubicBezTo>
                      <a:pt x="18" y="9"/>
                      <a:pt x="30" y="22"/>
                      <a:pt x="30" y="22"/>
                    </a:cubicBezTo>
                    <a:cubicBezTo>
                      <a:pt x="30" y="22"/>
                      <a:pt x="46" y="19"/>
                      <a:pt x="63" y="15"/>
                    </a:cubicBezTo>
                    <a:cubicBezTo>
                      <a:pt x="81" y="11"/>
                      <a:pt x="66" y="0"/>
                      <a:pt x="66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0" name="Google Shape;520;gcba17cea92_2_68"/>
            <p:cNvSpPr/>
            <p:nvPr/>
          </p:nvSpPr>
          <p:spPr>
            <a:xfrm>
              <a:off x="4637385" y="3886706"/>
              <a:ext cx="688048" cy="324767"/>
            </a:xfrm>
            <a:custGeom>
              <a:avLst/>
              <a:gdLst/>
              <a:ahLst/>
              <a:cxnLst/>
              <a:rect l="l" t="t" r="r" b="b"/>
              <a:pathLst>
                <a:path w="280" h="132" extrusionOk="0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0"/>
                    <a:pt x="108" y="11"/>
                  </a:cubicBezTo>
                  <a:cubicBezTo>
                    <a:pt x="103" y="11"/>
                    <a:pt x="98" y="0"/>
                    <a:pt x="96" y="1"/>
                  </a:cubicBezTo>
                  <a:cubicBezTo>
                    <a:pt x="94" y="1"/>
                    <a:pt x="89" y="8"/>
                    <a:pt x="87" y="11"/>
                  </a:cubicBezTo>
                  <a:cubicBezTo>
                    <a:pt x="84" y="13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19"/>
                    <a:pt x="58" y="19"/>
                    <a:pt x="58" y="19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1"/>
                  </a:cubicBezTo>
                  <a:cubicBezTo>
                    <a:pt x="7" y="42"/>
                    <a:pt x="7" y="35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9" y="63"/>
                    <a:pt x="10" y="65"/>
                  </a:cubicBezTo>
                  <a:cubicBezTo>
                    <a:pt x="11" y="67"/>
                    <a:pt x="19" y="73"/>
                    <a:pt x="19" y="7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7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1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1"/>
                    <a:pt x="142" y="111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2"/>
                    <a:pt x="184" y="115"/>
                  </a:cubicBezTo>
                  <a:cubicBezTo>
                    <a:pt x="192" y="118"/>
                    <a:pt x="200" y="122"/>
                    <a:pt x="200" y="122"/>
                  </a:cubicBezTo>
                  <a:cubicBezTo>
                    <a:pt x="200" y="122"/>
                    <a:pt x="205" y="119"/>
                    <a:pt x="209" y="118"/>
                  </a:cubicBezTo>
                  <a:cubicBezTo>
                    <a:pt x="212" y="117"/>
                    <a:pt x="218" y="116"/>
                    <a:pt x="221" y="116"/>
                  </a:cubicBezTo>
                  <a:cubicBezTo>
                    <a:pt x="222" y="117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8"/>
                    <a:pt x="280" y="78"/>
                    <a:pt x="280" y="78"/>
                  </a:cubicBezTo>
                  <a:cubicBezTo>
                    <a:pt x="277" y="75"/>
                    <a:pt x="275" y="73"/>
                    <a:pt x="275" y="73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cba17cea92_2_68"/>
            <p:cNvSpPr/>
            <p:nvPr/>
          </p:nvSpPr>
          <p:spPr>
            <a:xfrm>
              <a:off x="4801850" y="4469621"/>
              <a:ext cx="604774" cy="456964"/>
            </a:xfrm>
            <a:custGeom>
              <a:avLst/>
              <a:gdLst/>
              <a:ahLst/>
              <a:cxnLst/>
              <a:rect l="l" t="t" r="r" b="b"/>
              <a:pathLst>
                <a:path w="246" h="186" extrusionOk="0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1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gcba17cea92_2_68"/>
            <p:cNvSpPr/>
            <p:nvPr/>
          </p:nvSpPr>
          <p:spPr>
            <a:xfrm>
              <a:off x="5729310" y="4774610"/>
              <a:ext cx="655780" cy="380977"/>
            </a:xfrm>
            <a:custGeom>
              <a:avLst/>
              <a:gdLst/>
              <a:ahLst/>
              <a:cxnLst/>
              <a:rect l="l" t="t" r="r" b="b"/>
              <a:pathLst>
                <a:path w="267" h="155" extrusionOk="0">
                  <a:moveTo>
                    <a:pt x="248" y="115"/>
                  </a:moveTo>
                  <a:cubicBezTo>
                    <a:pt x="225" y="86"/>
                    <a:pt x="225" y="86"/>
                    <a:pt x="225" y="86"/>
                  </a:cubicBezTo>
                  <a:cubicBezTo>
                    <a:pt x="225" y="86"/>
                    <a:pt x="235" y="81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4"/>
                    <a:pt x="264" y="23"/>
                  </a:cubicBezTo>
                  <a:cubicBezTo>
                    <a:pt x="257" y="23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0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gcba17cea92_2_68"/>
            <p:cNvSpPr/>
            <p:nvPr/>
          </p:nvSpPr>
          <p:spPr>
            <a:xfrm>
              <a:off x="5008993" y="4632004"/>
              <a:ext cx="424695" cy="375772"/>
            </a:xfrm>
            <a:custGeom>
              <a:avLst/>
              <a:gdLst/>
              <a:ahLst/>
              <a:cxnLst/>
              <a:rect l="l" t="t" r="r" b="b"/>
              <a:pathLst>
                <a:path w="173" h="153" extrusionOk="0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5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gcba17cea92_2_68"/>
            <p:cNvSpPr/>
            <p:nvPr/>
          </p:nvSpPr>
          <p:spPr>
            <a:xfrm>
              <a:off x="5733474" y="3247581"/>
              <a:ext cx="939951" cy="614143"/>
            </a:xfrm>
            <a:custGeom>
              <a:avLst/>
              <a:gdLst/>
              <a:ahLst/>
              <a:cxnLst/>
              <a:rect l="l" t="t" r="r" b="b"/>
              <a:pathLst>
                <a:path w="382" h="250" extrusionOk="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7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gcba17cea92_2_68"/>
            <p:cNvSpPr/>
            <p:nvPr/>
          </p:nvSpPr>
          <p:spPr>
            <a:xfrm>
              <a:off x="3695352" y="3837782"/>
              <a:ext cx="366404" cy="250862"/>
            </a:xfrm>
            <a:custGeom>
              <a:avLst/>
              <a:gdLst/>
              <a:ahLst/>
              <a:cxnLst/>
              <a:rect l="l" t="t" r="r" b="b"/>
              <a:pathLst>
                <a:path w="149" h="102" extrusionOk="0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3"/>
                    <a:pt x="119" y="78"/>
                    <a:pt x="130" y="72"/>
                  </a:cubicBezTo>
                  <a:cubicBezTo>
                    <a:pt x="134" y="69"/>
                    <a:pt x="137" y="68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7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7"/>
                    <a:pt x="127" y="19"/>
                  </a:cubicBezTo>
                  <a:cubicBezTo>
                    <a:pt x="126" y="10"/>
                    <a:pt x="116" y="11"/>
                    <a:pt x="116" y="11"/>
                  </a:cubicBezTo>
                  <a:cubicBezTo>
                    <a:pt x="116" y="11"/>
                    <a:pt x="104" y="16"/>
                    <a:pt x="102" y="12"/>
                  </a:cubicBezTo>
                  <a:cubicBezTo>
                    <a:pt x="99" y="8"/>
                    <a:pt x="98" y="1"/>
                    <a:pt x="98" y="1"/>
                  </a:cubicBezTo>
                  <a:cubicBezTo>
                    <a:pt x="98" y="1"/>
                    <a:pt x="84" y="0"/>
                    <a:pt x="79" y="1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9"/>
                    <a:pt x="42" y="10"/>
                  </a:cubicBezTo>
                  <a:cubicBezTo>
                    <a:pt x="38" y="11"/>
                    <a:pt x="30" y="11"/>
                    <a:pt x="30" y="1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gcba17cea92_2_68"/>
            <p:cNvSpPr/>
            <p:nvPr/>
          </p:nvSpPr>
          <p:spPr>
            <a:xfrm>
              <a:off x="4351107" y="4141331"/>
              <a:ext cx="788400" cy="338400"/>
            </a:xfrm>
            <a:custGeom>
              <a:avLst/>
              <a:gdLst/>
              <a:ahLst/>
              <a:cxnLst/>
              <a:rect l="l" t="t" r="r" b="b"/>
              <a:pathLst>
                <a:path w="330" h="144" extrusionOk="0">
                  <a:moveTo>
                    <a:pt x="328" y="71"/>
                  </a:moveTo>
                  <a:cubicBezTo>
                    <a:pt x="328" y="71"/>
                    <a:pt x="330" y="58"/>
                    <a:pt x="329" y="50"/>
                  </a:cubicBezTo>
                  <a:cubicBezTo>
                    <a:pt x="328" y="44"/>
                    <a:pt x="322" y="45"/>
                    <a:pt x="322" y="45"/>
                  </a:cubicBezTo>
                  <a:cubicBezTo>
                    <a:pt x="323" y="34"/>
                    <a:pt x="323" y="34"/>
                    <a:pt x="323" y="34"/>
                  </a:cubicBezTo>
                  <a:cubicBezTo>
                    <a:pt x="325" y="19"/>
                    <a:pt x="325" y="19"/>
                    <a:pt x="325" y="19"/>
                  </a:cubicBezTo>
                  <a:cubicBezTo>
                    <a:pt x="325" y="19"/>
                    <a:pt x="317" y="15"/>
                    <a:pt x="309" y="12"/>
                  </a:cubicBezTo>
                  <a:cubicBezTo>
                    <a:pt x="302" y="9"/>
                    <a:pt x="297" y="17"/>
                    <a:pt x="297" y="17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75" y="15"/>
                    <a:pt x="275" y="15"/>
                    <a:pt x="275" y="15"/>
                  </a:cubicBezTo>
                  <a:cubicBezTo>
                    <a:pt x="266" y="8"/>
                    <a:pt x="266" y="8"/>
                    <a:pt x="266" y="8"/>
                  </a:cubicBezTo>
                  <a:cubicBezTo>
                    <a:pt x="266" y="8"/>
                    <a:pt x="252" y="0"/>
                    <a:pt x="248" y="1"/>
                  </a:cubicBezTo>
                  <a:cubicBezTo>
                    <a:pt x="245" y="2"/>
                    <a:pt x="238" y="16"/>
                    <a:pt x="238" y="16"/>
                  </a:cubicBezTo>
                  <a:cubicBezTo>
                    <a:pt x="234" y="17"/>
                    <a:pt x="234" y="17"/>
                    <a:pt x="234" y="17"/>
                  </a:cubicBezTo>
                  <a:cubicBezTo>
                    <a:pt x="233" y="29"/>
                    <a:pt x="233" y="29"/>
                    <a:pt x="233" y="29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4" y="24"/>
                    <a:pt x="217" y="28"/>
                    <a:pt x="209" y="28"/>
                  </a:cubicBezTo>
                  <a:cubicBezTo>
                    <a:pt x="202" y="28"/>
                    <a:pt x="194" y="16"/>
                    <a:pt x="194" y="16"/>
                  </a:cubicBezTo>
                  <a:cubicBezTo>
                    <a:pt x="187" y="27"/>
                    <a:pt x="187" y="27"/>
                    <a:pt x="187" y="27"/>
                  </a:cubicBezTo>
                  <a:cubicBezTo>
                    <a:pt x="174" y="28"/>
                    <a:pt x="174" y="28"/>
                    <a:pt x="174" y="28"/>
                  </a:cubicBezTo>
                  <a:cubicBezTo>
                    <a:pt x="178" y="35"/>
                    <a:pt x="178" y="35"/>
                    <a:pt x="178" y="35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8" y="46"/>
                    <a:pt x="165" y="44"/>
                    <a:pt x="160" y="45"/>
                  </a:cubicBezTo>
                  <a:cubicBezTo>
                    <a:pt x="156" y="45"/>
                    <a:pt x="151" y="59"/>
                    <a:pt x="151" y="59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9" y="70"/>
                    <a:pt x="160" y="82"/>
                    <a:pt x="159" y="88"/>
                  </a:cubicBezTo>
                  <a:cubicBezTo>
                    <a:pt x="157" y="95"/>
                    <a:pt x="149" y="81"/>
                    <a:pt x="149" y="8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00" y="82"/>
                    <a:pt x="100" y="82"/>
                    <a:pt x="100" y="82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85" y="92"/>
                    <a:pt x="79" y="92"/>
                  </a:cubicBezTo>
                  <a:cubicBezTo>
                    <a:pt x="72" y="92"/>
                    <a:pt x="61" y="81"/>
                    <a:pt x="61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89"/>
                    <a:pt x="45" y="94"/>
                    <a:pt x="41" y="95"/>
                  </a:cubicBezTo>
                  <a:cubicBezTo>
                    <a:pt x="37" y="95"/>
                    <a:pt x="36" y="86"/>
                    <a:pt x="27" y="84"/>
                  </a:cubicBezTo>
                  <a:cubicBezTo>
                    <a:pt x="20" y="83"/>
                    <a:pt x="16" y="86"/>
                    <a:pt x="14" y="88"/>
                  </a:cubicBezTo>
                  <a:cubicBezTo>
                    <a:pt x="15" y="90"/>
                    <a:pt x="16" y="93"/>
                    <a:pt x="14" y="95"/>
                  </a:cubicBezTo>
                  <a:cubicBezTo>
                    <a:pt x="13" y="95"/>
                    <a:pt x="13" y="96"/>
                    <a:pt x="12" y="96"/>
                  </a:cubicBezTo>
                  <a:cubicBezTo>
                    <a:pt x="7" y="98"/>
                    <a:pt x="0" y="107"/>
                    <a:pt x="5" y="109"/>
                  </a:cubicBezTo>
                  <a:cubicBezTo>
                    <a:pt x="9" y="112"/>
                    <a:pt x="13" y="112"/>
                    <a:pt x="13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2" y="125"/>
                    <a:pt x="31" y="122"/>
                  </a:cubicBezTo>
                  <a:cubicBezTo>
                    <a:pt x="38" y="120"/>
                    <a:pt x="36" y="110"/>
                    <a:pt x="47" y="111"/>
                  </a:cubicBezTo>
                  <a:cubicBezTo>
                    <a:pt x="52" y="112"/>
                    <a:pt x="55" y="117"/>
                    <a:pt x="56" y="122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110" y="116"/>
                    <a:pt x="110" y="116"/>
                    <a:pt x="110" y="116"/>
                  </a:cubicBezTo>
                  <a:cubicBezTo>
                    <a:pt x="110" y="116"/>
                    <a:pt x="111" y="107"/>
                    <a:pt x="121" y="108"/>
                  </a:cubicBezTo>
                  <a:cubicBezTo>
                    <a:pt x="130" y="108"/>
                    <a:pt x="131" y="122"/>
                    <a:pt x="131" y="122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41" y="136"/>
                    <a:pt x="141" y="136"/>
                    <a:pt x="141" y="136"/>
                  </a:cubicBezTo>
                  <a:cubicBezTo>
                    <a:pt x="154" y="136"/>
                    <a:pt x="154" y="136"/>
                    <a:pt x="154" y="136"/>
                  </a:cubicBezTo>
                  <a:cubicBezTo>
                    <a:pt x="154" y="136"/>
                    <a:pt x="177" y="133"/>
                    <a:pt x="180" y="138"/>
                  </a:cubicBezTo>
                  <a:cubicBezTo>
                    <a:pt x="180" y="139"/>
                    <a:pt x="181" y="141"/>
                    <a:pt x="180" y="142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199" y="138"/>
                    <a:pt x="202" y="138"/>
                  </a:cubicBezTo>
                  <a:cubicBezTo>
                    <a:pt x="205" y="138"/>
                    <a:pt x="211" y="142"/>
                    <a:pt x="211" y="142"/>
                  </a:cubicBezTo>
                  <a:cubicBezTo>
                    <a:pt x="211" y="142"/>
                    <a:pt x="219" y="144"/>
                    <a:pt x="227" y="144"/>
                  </a:cubicBezTo>
                  <a:cubicBezTo>
                    <a:pt x="234" y="144"/>
                    <a:pt x="234" y="134"/>
                    <a:pt x="234" y="134"/>
                  </a:cubicBezTo>
                  <a:cubicBezTo>
                    <a:pt x="268" y="135"/>
                    <a:pt x="268" y="135"/>
                    <a:pt x="268" y="135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3" y="124"/>
                    <a:pt x="293" y="124"/>
                    <a:pt x="293" y="124"/>
                  </a:cubicBezTo>
                  <a:cubicBezTo>
                    <a:pt x="298" y="112"/>
                    <a:pt x="298" y="112"/>
                    <a:pt x="298" y="112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12" y="95"/>
                    <a:pt x="312" y="95"/>
                    <a:pt x="312" y="95"/>
                  </a:cubicBezTo>
                  <a:cubicBezTo>
                    <a:pt x="321" y="83"/>
                    <a:pt x="321" y="83"/>
                    <a:pt x="321" y="83"/>
                  </a:cubicBezTo>
                  <a:cubicBezTo>
                    <a:pt x="312" y="82"/>
                    <a:pt x="312" y="82"/>
                    <a:pt x="312" y="82"/>
                  </a:cubicBezTo>
                  <a:cubicBezTo>
                    <a:pt x="313" y="71"/>
                    <a:pt x="313" y="71"/>
                    <a:pt x="313" y="71"/>
                  </a:cubicBezTo>
                  <a:lnTo>
                    <a:pt x="328" y="7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gcba17cea92_2_68"/>
            <p:cNvSpPr/>
            <p:nvPr/>
          </p:nvSpPr>
          <p:spPr>
            <a:xfrm>
              <a:off x="3513191" y="4971344"/>
              <a:ext cx="49964" cy="32269"/>
            </a:xfrm>
            <a:custGeom>
              <a:avLst/>
              <a:gdLst/>
              <a:ahLst/>
              <a:cxnLst/>
              <a:rect l="l" t="t" r="r" b="b"/>
              <a:pathLst>
                <a:path w="20" h="13" extrusionOk="0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9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1"/>
                  </a:cubicBezTo>
                  <a:lnTo>
                    <a:pt x="5" y="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gcba17cea92_2_68"/>
            <p:cNvSpPr/>
            <p:nvPr/>
          </p:nvSpPr>
          <p:spPr>
            <a:xfrm>
              <a:off x="5382684" y="4971344"/>
              <a:ext cx="245657" cy="405959"/>
            </a:xfrm>
            <a:custGeom>
              <a:avLst/>
              <a:gdLst/>
              <a:ahLst/>
              <a:cxnLst/>
              <a:rect l="l" t="t" r="r" b="b"/>
              <a:pathLst>
                <a:path w="100" h="165" extrusionOk="0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cba17cea92_2_68"/>
            <p:cNvSpPr/>
            <p:nvPr/>
          </p:nvSpPr>
          <p:spPr>
            <a:xfrm>
              <a:off x="6842868" y="5933363"/>
              <a:ext cx="236261" cy="136800"/>
            </a:xfrm>
            <a:custGeom>
              <a:avLst/>
              <a:gdLst/>
              <a:ahLst/>
              <a:cxnLst/>
              <a:rect l="l" t="t" r="r" b="b"/>
              <a:pathLst>
                <a:path w="150" h="84" extrusionOk="0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0" name="Google Shape;530;gcba17cea92_2_68"/>
          <p:cNvSpPr txBox="1"/>
          <p:nvPr/>
        </p:nvSpPr>
        <p:spPr>
          <a:xfrm>
            <a:off x="7200663" y="134227"/>
            <a:ext cx="17859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14</a:t>
            </a:r>
            <a:r>
              <a:rPr lang="en-GB" sz="88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20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LANDEN </a:t>
            </a:r>
            <a:endParaRPr sz="2000" b="0" i="0" u="none" strike="noStrike" cap="none" dirty="0">
              <a:solidFill>
                <a:srgbClr val="0069A9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grpSp>
        <p:nvGrpSpPr>
          <p:cNvPr id="531" name="Google Shape;531;gcba17cea92_2_68"/>
          <p:cNvGrpSpPr/>
          <p:nvPr/>
        </p:nvGrpSpPr>
        <p:grpSpPr>
          <a:xfrm>
            <a:off x="7200681" y="1656797"/>
            <a:ext cx="2707593" cy="1661953"/>
            <a:chOff x="2850789" y="4341212"/>
            <a:chExt cx="1785900" cy="1661953"/>
          </a:xfrm>
        </p:grpSpPr>
        <p:sp>
          <p:nvSpPr>
            <p:cNvPr id="532" name="Google Shape;532;gcba17cea92_2_68"/>
            <p:cNvSpPr txBox="1"/>
            <p:nvPr/>
          </p:nvSpPr>
          <p:spPr>
            <a:xfrm>
              <a:off x="2850789" y="4341212"/>
              <a:ext cx="1785900" cy="1661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2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6</a:t>
              </a:r>
              <a:r>
                <a:rPr lang="en-GB" sz="88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20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SAMENWERKINGSVERBANDEN </a:t>
              </a:r>
              <a:endParaRPr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pic>
          <p:nvPicPr>
            <p:cNvPr id="533" name="Google Shape;533;gcba17cea92_2_68" descr="Users outl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18536" y="4864467"/>
              <a:ext cx="601583" cy="6015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4" name="Google Shape;534;gcba17cea92_2_68"/>
          <p:cNvGrpSpPr/>
          <p:nvPr/>
        </p:nvGrpSpPr>
        <p:grpSpPr>
          <a:xfrm>
            <a:off x="7200844" y="3552585"/>
            <a:ext cx="2422458" cy="1345970"/>
            <a:chOff x="193275" y="5124367"/>
            <a:chExt cx="2422458" cy="1345970"/>
          </a:xfrm>
        </p:grpSpPr>
        <p:sp>
          <p:nvSpPr>
            <p:cNvPr id="535" name="Google Shape;535;gcba17cea92_2_68"/>
            <p:cNvSpPr/>
            <p:nvPr/>
          </p:nvSpPr>
          <p:spPr>
            <a:xfrm>
              <a:off x="193275" y="5124367"/>
              <a:ext cx="242245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 b="1" i="0" u="none" strike="noStrike" cap="none" dirty="0" err="1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Grootste</a:t>
              </a:r>
              <a:r>
                <a:rPr lang="de-DE" sz="18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de-DE" sz="1800" b="1" i="0" u="none" strike="noStrike" cap="none" dirty="0" err="1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begunstigde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4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1 200 000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 dirty="0" err="1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inwoners</a:t>
              </a:r>
              <a:endParaRPr sz="20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pic>
          <p:nvPicPr>
            <p:cNvPr id="536" name="Google Shape;536;gcba17cea92_2_68" descr="Group outl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18367" y="5907889"/>
              <a:ext cx="562448" cy="5624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7" name="Google Shape;537;gcba17cea92_2_68"/>
          <p:cNvGrpSpPr/>
          <p:nvPr/>
        </p:nvGrpSpPr>
        <p:grpSpPr>
          <a:xfrm>
            <a:off x="7200682" y="5149634"/>
            <a:ext cx="2337499" cy="1352621"/>
            <a:chOff x="2888438" y="5124367"/>
            <a:chExt cx="2337499" cy="1352621"/>
          </a:xfrm>
        </p:grpSpPr>
        <p:sp>
          <p:nvSpPr>
            <p:cNvPr id="538" name="Google Shape;538;gcba17cea92_2_68"/>
            <p:cNvSpPr/>
            <p:nvPr/>
          </p:nvSpPr>
          <p:spPr>
            <a:xfrm>
              <a:off x="2888438" y="5124367"/>
              <a:ext cx="233749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en-GB" sz="1800" b="1" i="0" u="none" strike="noStrike" cap="none" dirty="0" err="1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Kleinste</a:t>
              </a:r>
              <a:r>
                <a:rPr lang="en-GB" sz="18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de-DE" sz="1800" b="1" dirty="0" err="1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begunstigde</a:t>
              </a:r>
              <a:r>
                <a:rPr lang="en-GB" sz="18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4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3 650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 dirty="0" err="1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inwoners</a:t>
              </a:r>
              <a:endParaRPr dirty="0"/>
            </a:p>
          </p:txBody>
        </p:sp>
        <p:pic>
          <p:nvPicPr>
            <p:cNvPr id="539" name="Google Shape;539;gcba17cea92_2_68" descr="Group outl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90984" y="5914540"/>
              <a:ext cx="562448" cy="5624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ba17cea92_2_133"/>
          <p:cNvSpPr txBox="1"/>
          <p:nvPr/>
        </p:nvSpPr>
        <p:spPr>
          <a:xfrm>
            <a:off x="6372857" y="1838755"/>
            <a:ext cx="309961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19% </a:t>
            </a:r>
            <a:r>
              <a:rPr lang="en-GB" sz="1400" b="0" i="0" u="none" strike="noStrike" cap="none">
                <a:solidFill>
                  <a:srgbClr val="0069A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BUILDING INTEGRATED RENEWABLES</a:t>
            </a:r>
            <a:endParaRPr/>
          </a:p>
        </p:txBody>
      </p:sp>
      <p:sp>
        <p:nvSpPr>
          <p:cNvPr id="546" name="Google Shape;546;gcba17cea92_2_133"/>
          <p:cNvSpPr txBox="1"/>
          <p:nvPr/>
        </p:nvSpPr>
        <p:spPr>
          <a:xfrm>
            <a:off x="5909468" y="5771315"/>
            <a:ext cx="33819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15% </a:t>
            </a:r>
            <a:r>
              <a:rPr lang="en-GB" sz="1400" b="0" i="0" u="none" strike="noStrike" cap="none">
                <a:solidFill>
                  <a:srgbClr val="0069A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PUBLIC BUILDINGS</a:t>
            </a:r>
            <a:endParaRPr/>
          </a:p>
        </p:txBody>
      </p:sp>
      <p:sp>
        <p:nvSpPr>
          <p:cNvPr id="547" name="Google Shape;547;gcba17cea92_2_133"/>
          <p:cNvSpPr txBox="1"/>
          <p:nvPr/>
        </p:nvSpPr>
        <p:spPr>
          <a:xfrm>
            <a:off x="1094567" y="5771316"/>
            <a:ext cx="30133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13% </a:t>
            </a:r>
            <a:r>
              <a:rPr lang="en-GB" sz="1400" b="0" i="0" u="none" strike="noStrike" cap="none">
                <a:solidFill>
                  <a:srgbClr val="0069A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RESIDENTIAL BUILDINGS</a:t>
            </a:r>
            <a:endParaRPr/>
          </a:p>
        </p:txBody>
      </p:sp>
      <p:sp>
        <p:nvSpPr>
          <p:cNvPr id="548" name="Google Shape;548;gcba17cea92_2_133"/>
          <p:cNvSpPr txBox="1"/>
          <p:nvPr/>
        </p:nvSpPr>
        <p:spPr>
          <a:xfrm>
            <a:off x="353093" y="4528854"/>
            <a:ext cx="3101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11% </a:t>
            </a:r>
            <a:r>
              <a:rPr lang="en-GB" sz="1400" b="0" i="0" u="none" strike="noStrike" cap="none">
                <a:solidFill>
                  <a:srgbClr val="0069A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DISTRICT HEATING</a:t>
            </a:r>
            <a:endParaRPr/>
          </a:p>
        </p:txBody>
      </p:sp>
      <p:sp>
        <p:nvSpPr>
          <p:cNvPr id="549" name="Google Shape;549;gcba17cea92_2_133"/>
          <p:cNvSpPr txBox="1"/>
          <p:nvPr/>
        </p:nvSpPr>
        <p:spPr>
          <a:xfrm>
            <a:off x="280762" y="3084025"/>
            <a:ext cx="29415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11% </a:t>
            </a:r>
            <a:r>
              <a:rPr lang="en-GB" sz="1400" b="0" i="0" u="none" strike="noStrike" cap="none">
                <a:solidFill>
                  <a:srgbClr val="0069A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OTHER SECTORS</a:t>
            </a:r>
            <a:endParaRPr/>
          </a:p>
        </p:txBody>
      </p:sp>
      <p:sp>
        <p:nvSpPr>
          <p:cNvPr id="550" name="Google Shape;550;gcba17cea92_2_133"/>
          <p:cNvSpPr txBox="1"/>
          <p:nvPr/>
        </p:nvSpPr>
        <p:spPr>
          <a:xfrm>
            <a:off x="944419" y="2001132"/>
            <a:ext cx="29415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8% </a:t>
            </a:r>
            <a:r>
              <a:rPr lang="en-GB" sz="1400" b="0" i="0" u="none" strike="noStrike" cap="none">
                <a:solidFill>
                  <a:srgbClr val="0069A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SUSTAINABLE MOBILITY</a:t>
            </a:r>
            <a:endParaRPr/>
          </a:p>
        </p:txBody>
      </p:sp>
      <p:sp>
        <p:nvSpPr>
          <p:cNvPr id="551" name="Google Shape;551;gcba17cea92_2_133"/>
          <p:cNvSpPr txBox="1"/>
          <p:nvPr/>
        </p:nvSpPr>
        <p:spPr>
          <a:xfrm>
            <a:off x="2696360" y="1373589"/>
            <a:ext cx="25505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7% </a:t>
            </a:r>
            <a:r>
              <a:rPr lang="en-GB" sz="1400" b="0" i="0" u="none" strike="noStrike" cap="none">
                <a:solidFill>
                  <a:srgbClr val="0069A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SMART GRIDS</a:t>
            </a:r>
            <a:endParaRPr/>
          </a:p>
        </p:txBody>
      </p:sp>
      <p:sp>
        <p:nvSpPr>
          <p:cNvPr id="552" name="Google Shape;552;gcba17cea92_2_133"/>
          <p:cNvSpPr txBox="1"/>
          <p:nvPr/>
        </p:nvSpPr>
        <p:spPr>
          <a:xfrm>
            <a:off x="7031487" y="3899262"/>
            <a:ext cx="293012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16% </a:t>
            </a:r>
            <a:r>
              <a:rPr lang="en-GB" sz="1400" b="0" i="0" u="none" strike="noStrike" cap="none">
                <a:solidFill>
                  <a:srgbClr val="0069A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INNOVATIVE ENERGY INFRASTRUCTURE</a:t>
            </a:r>
            <a:endParaRPr/>
          </a:p>
        </p:txBody>
      </p:sp>
      <p:grpSp>
        <p:nvGrpSpPr>
          <p:cNvPr id="553" name="Google Shape;553;gcba17cea92_2_133"/>
          <p:cNvGrpSpPr/>
          <p:nvPr/>
        </p:nvGrpSpPr>
        <p:grpSpPr>
          <a:xfrm>
            <a:off x="2870017" y="1736701"/>
            <a:ext cx="4495800" cy="4496280"/>
            <a:chOff x="3556794" y="888302"/>
            <a:chExt cx="4495800" cy="4496280"/>
          </a:xfrm>
        </p:grpSpPr>
        <p:pic>
          <p:nvPicPr>
            <p:cNvPr id="554" name="Google Shape;554;gcba17cea92_2_133"/>
            <p:cNvPicPr preferRelativeResize="0"/>
            <p:nvPr/>
          </p:nvPicPr>
          <p:blipFill rotWithShape="1">
            <a:blip r:embed="rId3">
              <a:alphaModFix/>
            </a:blip>
            <a:srcRect l="15646" r="15872"/>
            <a:stretch/>
          </p:blipFill>
          <p:spPr>
            <a:xfrm>
              <a:off x="3556794" y="888302"/>
              <a:ext cx="4495800" cy="449628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555" name="Google Shape;555;gcba17cea92_2_1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43653" y="1491408"/>
              <a:ext cx="576000" cy="5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gcba17cea92_2_1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08897" y="3050863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gcba17cea92_2_1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91653" y="4218567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gcba17cea92_2_1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91855" y="424185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gcba17cea92_2_13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74038" y="3460621"/>
              <a:ext cx="450667" cy="450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gcba17cea92_2_1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27832" y="2446626"/>
              <a:ext cx="450667" cy="450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gcba17cea92_2_13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524705" y="1571295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gcba17cea92_2_13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264460" y="1363182"/>
              <a:ext cx="416226" cy="4162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gcad114a98e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1394" y="1565275"/>
            <a:ext cx="5562600" cy="370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9" name="Google Shape;569;gcad114a98e_2_0"/>
          <p:cNvCxnSpPr>
            <a:endCxn id="570" idx="2"/>
          </p:cNvCxnSpPr>
          <p:nvPr/>
        </p:nvCxnSpPr>
        <p:spPr>
          <a:xfrm rot="10800000" flipH="1">
            <a:off x="4654808" y="1206728"/>
            <a:ext cx="884100" cy="17589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1" name="Google Shape;571;gcad114a98e_2_0"/>
          <p:cNvCxnSpPr>
            <a:endCxn id="572" idx="2"/>
          </p:cNvCxnSpPr>
          <p:nvPr/>
        </p:nvCxnSpPr>
        <p:spPr>
          <a:xfrm rot="10800000" flipH="1">
            <a:off x="5906467" y="1172406"/>
            <a:ext cx="1489500" cy="19617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3" name="Google Shape;573;gcad114a98e_2_0"/>
          <p:cNvCxnSpPr>
            <a:endCxn id="574" idx="1"/>
          </p:cNvCxnSpPr>
          <p:nvPr/>
        </p:nvCxnSpPr>
        <p:spPr>
          <a:xfrm rot="10800000" flipH="1">
            <a:off x="5638150" y="1891623"/>
            <a:ext cx="1871100" cy="16026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5" name="Google Shape;575;gcad114a98e_2_0"/>
          <p:cNvCxnSpPr>
            <a:endCxn id="576" idx="1"/>
          </p:cNvCxnSpPr>
          <p:nvPr/>
        </p:nvCxnSpPr>
        <p:spPr>
          <a:xfrm rot="10800000" flipH="1">
            <a:off x="5538801" y="3055161"/>
            <a:ext cx="2441100" cy="8682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7" name="Google Shape;577;gcad114a98e_2_0"/>
          <p:cNvCxnSpPr>
            <a:endCxn id="578" idx="1"/>
          </p:cNvCxnSpPr>
          <p:nvPr/>
        </p:nvCxnSpPr>
        <p:spPr>
          <a:xfrm>
            <a:off x="5153411" y="4188973"/>
            <a:ext cx="2702700" cy="555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9" name="Google Shape;579;gcad114a98e_2_0"/>
          <p:cNvCxnSpPr>
            <a:endCxn id="580" idx="1"/>
          </p:cNvCxnSpPr>
          <p:nvPr/>
        </p:nvCxnSpPr>
        <p:spPr>
          <a:xfrm>
            <a:off x="6082142" y="4363632"/>
            <a:ext cx="2633100" cy="9132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1" name="Google Shape;581;gcad114a98e_2_0"/>
          <p:cNvCxnSpPr>
            <a:endCxn id="582" idx="0"/>
          </p:cNvCxnSpPr>
          <p:nvPr/>
        </p:nvCxnSpPr>
        <p:spPr>
          <a:xfrm flipH="1">
            <a:off x="4613746" y="4363773"/>
            <a:ext cx="327600" cy="13071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3" name="Google Shape;583;gcad114a98e_2_0"/>
          <p:cNvCxnSpPr>
            <a:endCxn id="584" idx="0"/>
          </p:cNvCxnSpPr>
          <p:nvPr/>
        </p:nvCxnSpPr>
        <p:spPr>
          <a:xfrm flipH="1">
            <a:off x="1250394" y="4765382"/>
            <a:ext cx="1893600" cy="4542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5" name="Google Shape;585;gcad114a98e_2_0"/>
          <p:cNvCxnSpPr>
            <a:endCxn id="586" idx="0"/>
          </p:cNvCxnSpPr>
          <p:nvPr/>
        </p:nvCxnSpPr>
        <p:spPr>
          <a:xfrm flipH="1">
            <a:off x="2352015" y="4678229"/>
            <a:ext cx="1252500" cy="13161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7" name="Google Shape;587;gcad114a98e_2_0"/>
          <p:cNvCxnSpPr>
            <a:endCxn id="588" idx="3"/>
          </p:cNvCxnSpPr>
          <p:nvPr/>
        </p:nvCxnSpPr>
        <p:spPr>
          <a:xfrm flipH="1">
            <a:off x="2281251" y="3572601"/>
            <a:ext cx="2511900" cy="10335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89" name="Google Shape;589;gcad114a98e_2_0"/>
          <p:cNvGrpSpPr/>
          <p:nvPr/>
        </p:nvGrpSpPr>
        <p:grpSpPr>
          <a:xfrm>
            <a:off x="6572510" y="515857"/>
            <a:ext cx="1466914" cy="656549"/>
            <a:chOff x="7858986" y="481864"/>
            <a:chExt cx="1466914" cy="656549"/>
          </a:xfrm>
        </p:grpSpPr>
        <p:sp>
          <p:nvSpPr>
            <p:cNvPr id="572" name="Google Shape;572;gcad114a98e_2_0"/>
            <p:cNvSpPr/>
            <p:nvPr/>
          </p:nvSpPr>
          <p:spPr>
            <a:xfrm>
              <a:off x="8038986" y="653599"/>
              <a:ext cx="1286914" cy="48481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BDD7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LITHUANIA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Visaginas </a:t>
              </a:r>
              <a:r>
                <a:rPr lang="en-GB" sz="8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18,243)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590" name="Google Shape;590;gcad114a98e_2_0"/>
            <p:cNvGrpSpPr/>
            <p:nvPr/>
          </p:nvGrpSpPr>
          <p:grpSpPr>
            <a:xfrm>
              <a:off x="7858986" y="481864"/>
              <a:ext cx="360000" cy="360000"/>
              <a:chOff x="7342510" y="795356"/>
              <a:chExt cx="360000" cy="360000"/>
            </a:xfrm>
          </p:grpSpPr>
          <p:sp>
            <p:nvSpPr>
              <p:cNvPr id="591" name="Google Shape;591;gcad114a98e_2_0"/>
              <p:cNvSpPr/>
              <p:nvPr/>
            </p:nvSpPr>
            <p:spPr>
              <a:xfrm>
                <a:off x="7342510" y="795356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BDD7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gcad114a98e_2_0"/>
              <p:cNvSpPr txBox="1"/>
              <p:nvPr/>
            </p:nvSpPr>
            <p:spPr>
              <a:xfrm>
                <a:off x="7386896" y="821143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</a:t>
                </a:r>
                <a:endParaRPr/>
              </a:p>
            </p:txBody>
          </p:sp>
        </p:grpSp>
      </p:grpSp>
      <p:grpSp>
        <p:nvGrpSpPr>
          <p:cNvPr id="593" name="Google Shape;593;gcad114a98e_2_0"/>
          <p:cNvGrpSpPr/>
          <p:nvPr/>
        </p:nvGrpSpPr>
        <p:grpSpPr>
          <a:xfrm>
            <a:off x="7379378" y="1402083"/>
            <a:ext cx="1607738" cy="827576"/>
            <a:chOff x="7637767" y="1382450"/>
            <a:chExt cx="1607738" cy="827576"/>
          </a:xfrm>
        </p:grpSpPr>
        <p:sp>
          <p:nvSpPr>
            <p:cNvPr id="574" name="Google Shape;574;gcad114a98e_2_0"/>
            <p:cNvSpPr/>
            <p:nvPr/>
          </p:nvSpPr>
          <p:spPr>
            <a:xfrm>
              <a:off x="7767639" y="1533954"/>
              <a:ext cx="1477866" cy="67607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BDD7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 POLAND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Sztum (18,000)</a:t>
              </a:r>
              <a:endParaRPr/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Piaseczno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(78,273)</a:t>
              </a:r>
              <a:endParaRPr/>
            </a:p>
          </p:txBody>
        </p:sp>
        <p:grpSp>
          <p:nvGrpSpPr>
            <p:cNvPr id="594" name="Google Shape;594;gcad114a98e_2_0"/>
            <p:cNvGrpSpPr/>
            <p:nvPr/>
          </p:nvGrpSpPr>
          <p:grpSpPr>
            <a:xfrm>
              <a:off x="7637767" y="1382450"/>
              <a:ext cx="360000" cy="360000"/>
              <a:chOff x="5165898" y="3810817"/>
              <a:chExt cx="360000" cy="360000"/>
            </a:xfrm>
          </p:grpSpPr>
          <p:sp>
            <p:nvSpPr>
              <p:cNvPr id="595" name="Google Shape;595;gcad114a98e_2_0"/>
              <p:cNvSpPr/>
              <p:nvPr/>
            </p:nvSpPr>
            <p:spPr>
              <a:xfrm>
                <a:off x="5165898" y="3810817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BDD7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gcad114a98e_2_0"/>
              <p:cNvSpPr txBox="1"/>
              <p:nvPr/>
            </p:nvSpPr>
            <p:spPr>
              <a:xfrm>
                <a:off x="5209521" y="3834024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2</a:t>
                </a:r>
                <a:endParaRPr/>
              </a:p>
            </p:txBody>
          </p:sp>
        </p:grpSp>
      </p:grpSp>
      <p:grpSp>
        <p:nvGrpSpPr>
          <p:cNvPr id="597" name="Google Shape;597;gcad114a98e_2_0"/>
          <p:cNvGrpSpPr/>
          <p:nvPr/>
        </p:nvGrpSpPr>
        <p:grpSpPr>
          <a:xfrm>
            <a:off x="7753476" y="3674279"/>
            <a:ext cx="1614635" cy="1003859"/>
            <a:chOff x="7656845" y="3833972"/>
            <a:chExt cx="1614635" cy="1003859"/>
          </a:xfrm>
        </p:grpSpPr>
        <p:sp>
          <p:nvSpPr>
            <p:cNvPr id="578" name="Google Shape;578;gcad114a98e_2_0"/>
            <p:cNvSpPr/>
            <p:nvPr/>
          </p:nvSpPr>
          <p:spPr>
            <a:xfrm>
              <a:off x="7759480" y="3970501"/>
              <a:ext cx="1512000" cy="86733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BDD7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 CROATIA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Velika Gorica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(64,000)</a:t>
              </a:r>
              <a:endParaRPr/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Rijeka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(128,000)</a:t>
              </a:r>
              <a:endParaRPr/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Karlovac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(55,705)</a:t>
              </a:r>
              <a:endParaRPr/>
            </a:p>
          </p:txBody>
        </p:sp>
        <p:grpSp>
          <p:nvGrpSpPr>
            <p:cNvPr id="598" name="Google Shape;598;gcad114a98e_2_0"/>
            <p:cNvGrpSpPr/>
            <p:nvPr/>
          </p:nvGrpSpPr>
          <p:grpSpPr>
            <a:xfrm>
              <a:off x="7656845" y="3833972"/>
              <a:ext cx="360000" cy="360000"/>
              <a:chOff x="5165898" y="3810817"/>
              <a:chExt cx="360000" cy="360000"/>
            </a:xfrm>
          </p:grpSpPr>
          <p:sp>
            <p:nvSpPr>
              <p:cNvPr id="599" name="Google Shape;599;gcad114a98e_2_0"/>
              <p:cNvSpPr/>
              <p:nvPr/>
            </p:nvSpPr>
            <p:spPr>
              <a:xfrm>
                <a:off x="5165898" y="3810817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BDD7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gcad114a98e_2_0"/>
              <p:cNvSpPr txBox="1"/>
              <p:nvPr/>
            </p:nvSpPr>
            <p:spPr>
              <a:xfrm>
                <a:off x="5209521" y="3834024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3</a:t>
                </a:r>
                <a:endParaRPr/>
              </a:p>
            </p:txBody>
          </p:sp>
        </p:grpSp>
      </p:grpSp>
      <p:grpSp>
        <p:nvGrpSpPr>
          <p:cNvPr id="601" name="Google Shape;601;gcad114a98e_2_0"/>
          <p:cNvGrpSpPr/>
          <p:nvPr/>
        </p:nvGrpSpPr>
        <p:grpSpPr>
          <a:xfrm>
            <a:off x="8570147" y="4893092"/>
            <a:ext cx="1444879" cy="630545"/>
            <a:chOff x="8277601" y="4802723"/>
            <a:chExt cx="1444879" cy="630545"/>
          </a:xfrm>
        </p:grpSpPr>
        <p:sp>
          <p:nvSpPr>
            <p:cNvPr id="580" name="Google Shape;580;gcad114a98e_2_0"/>
            <p:cNvSpPr/>
            <p:nvPr/>
          </p:nvSpPr>
          <p:spPr>
            <a:xfrm>
              <a:off x="8422696" y="4939658"/>
              <a:ext cx="1299784" cy="49361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BDD7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BULGARIA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Dobrich </a:t>
              </a:r>
              <a:r>
                <a:rPr lang="en-GB" sz="8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93,000)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602" name="Google Shape;602;gcad114a98e_2_0"/>
            <p:cNvGrpSpPr/>
            <p:nvPr/>
          </p:nvGrpSpPr>
          <p:grpSpPr>
            <a:xfrm>
              <a:off x="8277601" y="4802723"/>
              <a:ext cx="360000" cy="360000"/>
              <a:chOff x="5165898" y="3810817"/>
              <a:chExt cx="360000" cy="360000"/>
            </a:xfrm>
          </p:grpSpPr>
          <p:sp>
            <p:nvSpPr>
              <p:cNvPr id="603" name="Google Shape;603;gcad114a98e_2_0"/>
              <p:cNvSpPr/>
              <p:nvPr/>
            </p:nvSpPr>
            <p:spPr>
              <a:xfrm>
                <a:off x="5165898" y="3810817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BDD7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gcad114a98e_2_0"/>
              <p:cNvSpPr txBox="1"/>
              <p:nvPr/>
            </p:nvSpPr>
            <p:spPr>
              <a:xfrm>
                <a:off x="5209521" y="3834024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</a:t>
                </a:r>
                <a:endParaRPr/>
              </a:p>
            </p:txBody>
          </p:sp>
        </p:grpSp>
      </p:grpSp>
      <p:grpSp>
        <p:nvGrpSpPr>
          <p:cNvPr id="605" name="Google Shape;605;gcad114a98e_2_0"/>
          <p:cNvGrpSpPr/>
          <p:nvPr/>
        </p:nvGrpSpPr>
        <p:grpSpPr>
          <a:xfrm>
            <a:off x="759038" y="4188931"/>
            <a:ext cx="1522213" cy="659577"/>
            <a:chOff x="2702963" y="1218010"/>
            <a:chExt cx="1522213" cy="659577"/>
          </a:xfrm>
        </p:grpSpPr>
        <p:sp>
          <p:nvSpPr>
            <p:cNvPr id="588" name="Google Shape;588;gcad114a98e_2_0"/>
            <p:cNvSpPr/>
            <p:nvPr/>
          </p:nvSpPr>
          <p:spPr>
            <a:xfrm>
              <a:off x="2852330" y="1392773"/>
              <a:ext cx="1372846" cy="48481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ADB9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GERMANY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Rostock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(238,000)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606" name="Google Shape;606;gcad114a98e_2_0"/>
            <p:cNvGrpSpPr/>
            <p:nvPr/>
          </p:nvGrpSpPr>
          <p:grpSpPr>
            <a:xfrm>
              <a:off x="2702963" y="1218010"/>
              <a:ext cx="360000" cy="360000"/>
              <a:chOff x="5104692" y="3884560"/>
              <a:chExt cx="360000" cy="360000"/>
            </a:xfrm>
          </p:grpSpPr>
          <p:sp>
            <p:nvSpPr>
              <p:cNvPr id="607" name="Google Shape;607;gcad114a98e_2_0"/>
              <p:cNvSpPr/>
              <p:nvPr/>
            </p:nvSpPr>
            <p:spPr>
              <a:xfrm>
                <a:off x="5104692" y="3884560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ADB9C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gcad114a98e_2_0"/>
              <p:cNvSpPr txBox="1"/>
              <p:nvPr/>
            </p:nvSpPr>
            <p:spPr>
              <a:xfrm>
                <a:off x="5146647" y="3907851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</a:t>
                </a:r>
                <a:endParaRPr/>
              </a:p>
            </p:txBody>
          </p:sp>
        </p:grpSp>
      </p:grpSp>
      <p:cxnSp>
        <p:nvCxnSpPr>
          <p:cNvPr id="609" name="Google Shape;609;gcad114a98e_2_0"/>
          <p:cNvCxnSpPr>
            <a:endCxn id="610" idx="2"/>
          </p:cNvCxnSpPr>
          <p:nvPr/>
        </p:nvCxnSpPr>
        <p:spPr>
          <a:xfrm rot="10800000">
            <a:off x="3691914" y="1836460"/>
            <a:ext cx="0" cy="12186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1" name="Google Shape;611;gcad114a98e_2_0"/>
          <p:cNvCxnSpPr>
            <a:endCxn id="612" idx="0"/>
          </p:cNvCxnSpPr>
          <p:nvPr/>
        </p:nvCxnSpPr>
        <p:spPr>
          <a:xfrm>
            <a:off x="5106427" y="5075382"/>
            <a:ext cx="1764600" cy="9906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13" name="Google Shape;613;gcad114a98e_2_0"/>
          <p:cNvGrpSpPr/>
          <p:nvPr/>
        </p:nvGrpSpPr>
        <p:grpSpPr>
          <a:xfrm>
            <a:off x="4793281" y="358186"/>
            <a:ext cx="1391557" cy="848542"/>
            <a:chOff x="2126020" y="1200880"/>
            <a:chExt cx="1391557" cy="848542"/>
          </a:xfrm>
        </p:grpSpPr>
        <p:sp>
          <p:nvSpPr>
            <p:cNvPr id="570" name="Google Shape;570;gcad114a98e_2_0"/>
            <p:cNvSpPr/>
            <p:nvPr/>
          </p:nvSpPr>
          <p:spPr>
            <a:xfrm>
              <a:off x="2225718" y="1373350"/>
              <a:ext cx="1291859" cy="67607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ADB9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 DENMARK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Nyborg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(32,004)</a:t>
              </a:r>
              <a:endParaRPr sz="10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Samsoe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(3,650)</a:t>
              </a:r>
              <a:endParaRPr/>
            </a:p>
          </p:txBody>
        </p:sp>
        <p:grpSp>
          <p:nvGrpSpPr>
            <p:cNvPr id="614" name="Google Shape;614;gcad114a98e_2_0"/>
            <p:cNvGrpSpPr/>
            <p:nvPr/>
          </p:nvGrpSpPr>
          <p:grpSpPr>
            <a:xfrm>
              <a:off x="2126020" y="1200880"/>
              <a:ext cx="360000" cy="360000"/>
              <a:chOff x="5104692" y="3884560"/>
              <a:chExt cx="360000" cy="360000"/>
            </a:xfrm>
          </p:grpSpPr>
          <p:sp>
            <p:nvSpPr>
              <p:cNvPr id="615" name="Google Shape;615;gcad114a98e_2_0"/>
              <p:cNvSpPr/>
              <p:nvPr/>
            </p:nvSpPr>
            <p:spPr>
              <a:xfrm>
                <a:off x="5104692" y="3884560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ADB9C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gcad114a98e_2_0"/>
              <p:cNvSpPr txBox="1"/>
              <p:nvPr/>
            </p:nvSpPr>
            <p:spPr>
              <a:xfrm>
                <a:off x="5146647" y="3907851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2</a:t>
                </a:r>
                <a:endParaRPr/>
              </a:p>
            </p:txBody>
          </p:sp>
        </p:grpSp>
      </p:grpSp>
      <p:grpSp>
        <p:nvGrpSpPr>
          <p:cNvPr id="617" name="Google Shape;617;gcad114a98e_2_0"/>
          <p:cNvGrpSpPr/>
          <p:nvPr/>
        </p:nvGrpSpPr>
        <p:grpSpPr>
          <a:xfrm>
            <a:off x="2578350" y="663141"/>
            <a:ext cx="2076564" cy="1173319"/>
            <a:chOff x="39605" y="982011"/>
            <a:chExt cx="2076564" cy="1173319"/>
          </a:xfrm>
        </p:grpSpPr>
        <p:sp>
          <p:nvSpPr>
            <p:cNvPr id="610" name="Google Shape;610;gcad114a98e_2_0"/>
            <p:cNvSpPr/>
            <p:nvPr/>
          </p:nvSpPr>
          <p:spPr>
            <a:xfrm>
              <a:off x="190169" y="1105823"/>
              <a:ext cx="1926000" cy="104950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ADB9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UNITED KINGDOM</a:t>
              </a:r>
              <a:endParaRPr/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Coventry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(366,785)</a:t>
              </a:r>
              <a:endParaRPr/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Leeds (780,000)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Royal Borough of Windsor and Maidenhead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(144,560)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618" name="Google Shape;618;gcad114a98e_2_0"/>
            <p:cNvGrpSpPr/>
            <p:nvPr/>
          </p:nvGrpSpPr>
          <p:grpSpPr>
            <a:xfrm>
              <a:off x="39605" y="982011"/>
              <a:ext cx="360000" cy="360000"/>
              <a:chOff x="5104692" y="3884560"/>
              <a:chExt cx="360000" cy="360000"/>
            </a:xfrm>
          </p:grpSpPr>
          <p:sp>
            <p:nvSpPr>
              <p:cNvPr id="619" name="Google Shape;619;gcad114a98e_2_0"/>
              <p:cNvSpPr/>
              <p:nvPr/>
            </p:nvSpPr>
            <p:spPr>
              <a:xfrm>
                <a:off x="5104692" y="3884560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ADB9C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gcad114a98e_2_0"/>
              <p:cNvSpPr txBox="1"/>
              <p:nvPr/>
            </p:nvSpPr>
            <p:spPr>
              <a:xfrm>
                <a:off x="5146647" y="3907851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3</a:t>
                </a:r>
                <a:endParaRPr/>
              </a:p>
            </p:txBody>
          </p:sp>
        </p:grpSp>
      </p:grpSp>
      <p:cxnSp>
        <p:nvCxnSpPr>
          <p:cNvPr id="621" name="Google Shape;621;gcad114a98e_2_0"/>
          <p:cNvCxnSpPr>
            <a:endCxn id="622" idx="3"/>
          </p:cNvCxnSpPr>
          <p:nvPr/>
        </p:nvCxnSpPr>
        <p:spPr>
          <a:xfrm flipH="1">
            <a:off x="2119457" y="3572491"/>
            <a:ext cx="2200800" cy="2424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3" name="Google Shape;623;gcad114a98e_2_0"/>
          <p:cNvCxnSpPr>
            <a:endCxn id="624" idx="3"/>
          </p:cNvCxnSpPr>
          <p:nvPr/>
        </p:nvCxnSpPr>
        <p:spPr>
          <a:xfrm rot="10800000">
            <a:off x="2588762" y="2897999"/>
            <a:ext cx="1731600" cy="5910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25" name="Google Shape;625;gcad114a98e_2_0"/>
          <p:cNvGrpSpPr/>
          <p:nvPr/>
        </p:nvGrpSpPr>
        <p:grpSpPr>
          <a:xfrm>
            <a:off x="520690" y="2228547"/>
            <a:ext cx="2068072" cy="1203322"/>
            <a:chOff x="120198" y="2579997"/>
            <a:chExt cx="2068072" cy="1203322"/>
          </a:xfrm>
        </p:grpSpPr>
        <p:sp>
          <p:nvSpPr>
            <p:cNvPr id="624" name="Google Shape;624;gcad114a98e_2_0"/>
            <p:cNvSpPr/>
            <p:nvPr/>
          </p:nvSpPr>
          <p:spPr>
            <a:xfrm>
              <a:off x="230696" y="2715579"/>
              <a:ext cx="1957574" cy="10677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ADB9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 NETHERLANDS</a:t>
              </a:r>
              <a:endParaRPr/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Horst aan de maas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(42,429)</a:t>
              </a:r>
              <a:endParaRPr/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Westland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(108,603)</a:t>
              </a:r>
              <a:endParaRPr/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Rheden </a:t>
              </a: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(43,696)</a:t>
              </a:r>
              <a:endParaRPr/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Waalwijk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(48,620)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626" name="Google Shape;626;gcad114a98e_2_0"/>
            <p:cNvGrpSpPr/>
            <p:nvPr/>
          </p:nvGrpSpPr>
          <p:grpSpPr>
            <a:xfrm>
              <a:off x="120198" y="2579997"/>
              <a:ext cx="360000" cy="360000"/>
              <a:chOff x="5104692" y="3884560"/>
              <a:chExt cx="360000" cy="360000"/>
            </a:xfrm>
          </p:grpSpPr>
          <p:sp>
            <p:nvSpPr>
              <p:cNvPr id="627" name="Google Shape;627;gcad114a98e_2_0"/>
              <p:cNvSpPr/>
              <p:nvPr/>
            </p:nvSpPr>
            <p:spPr>
              <a:xfrm>
                <a:off x="5104692" y="3884560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ADB9C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gcad114a98e_2_0"/>
              <p:cNvSpPr txBox="1"/>
              <p:nvPr/>
            </p:nvSpPr>
            <p:spPr>
              <a:xfrm>
                <a:off x="5146647" y="3907851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4</a:t>
                </a:r>
                <a:endParaRPr/>
              </a:p>
            </p:txBody>
          </p:sp>
        </p:grpSp>
      </p:grpSp>
      <p:grpSp>
        <p:nvGrpSpPr>
          <p:cNvPr id="629" name="Google Shape;629;gcad114a98e_2_0"/>
          <p:cNvGrpSpPr/>
          <p:nvPr/>
        </p:nvGrpSpPr>
        <p:grpSpPr>
          <a:xfrm>
            <a:off x="397422" y="5052096"/>
            <a:ext cx="1511031" cy="652300"/>
            <a:chOff x="79008" y="5702019"/>
            <a:chExt cx="1511031" cy="652300"/>
          </a:xfrm>
        </p:grpSpPr>
        <p:sp>
          <p:nvSpPr>
            <p:cNvPr id="584" name="Google Shape;584;gcad114a98e_2_0"/>
            <p:cNvSpPr/>
            <p:nvPr/>
          </p:nvSpPr>
          <p:spPr>
            <a:xfrm>
              <a:off x="273922" y="5869505"/>
              <a:ext cx="1316117" cy="48481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8FAA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 PORTUGAL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Cascais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(212,474)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630" name="Google Shape;630;gcad114a98e_2_0"/>
            <p:cNvGrpSpPr/>
            <p:nvPr/>
          </p:nvGrpSpPr>
          <p:grpSpPr>
            <a:xfrm>
              <a:off x="79008" y="5702019"/>
              <a:ext cx="360000" cy="360000"/>
              <a:chOff x="5104692" y="3884560"/>
              <a:chExt cx="360000" cy="360000"/>
            </a:xfrm>
          </p:grpSpPr>
          <p:sp>
            <p:nvSpPr>
              <p:cNvPr id="631" name="Google Shape;631;gcad114a98e_2_0"/>
              <p:cNvSpPr/>
              <p:nvPr/>
            </p:nvSpPr>
            <p:spPr>
              <a:xfrm>
                <a:off x="5104692" y="3884560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8FAA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gcad114a98e_2_0"/>
              <p:cNvSpPr txBox="1"/>
              <p:nvPr/>
            </p:nvSpPr>
            <p:spPr>
              <a:xfrm>
                <a:off x="5146647" y="3907851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</a:t>
                </a:r>
                <a:endParaRPr/>
              </a:p>
            </p:txBody>
          </p:sp>
        </p:grpSp>
      </p:grpSp>
      <p:grpSp>
        <p:nvGrpSpPr>
          <p:cNvPr id="633" name="Google Shape;633;gcad114a98e_2_0"/>
          <p:cNvGrpSpPr/>
          <p:nvPr/>
        </p:nvGrpSpPr>
        <p:grpSpPr>
          <a:xfrm>
            <a:off x="7838864" y="2412836"/>
            <a:ext cx="2097549" cy="1176124"/>
            <a:chOff x="7297759" y="2398836"/>
            <a:chExt cx="2097549" cy="1176124"/>
          </a:xfrm>
        </p:grpSpPr>
        <p:sp>
          <p:nvSpPr>
            <p:cNvPr id="576" name="Google Shape;576;gcad114a98e_2_0"/>
            <p:cNvSpPr/>
            <p:nvPr/>
          </p:nvSpPr>
          <p:spPr>
            <a:xfrm>
              <a:off x="7438796" y="2507362"/>
              <a:ext cx="1956512" cy="106759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BDD7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HUNGARY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Gyöngyös (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29,036)</a:t>
              </a:r>
              <a:endParaRPr/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Hódmezővásárhely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(43,149) 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Mórahalom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(6,312)</a:t>
              </a:r>
              <a:endParaRPr/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Veszprém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(105,035)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634" name="Google Shape;634;gcad114a98e_2_0"/>
            <p:cNvGrpSpPr/>
            <p:nvPr/>
          </p:nvGrpSpPr>
          <p:grpSpPr>
            <a:xfrm>
              <a:off x="7297759" y="2398836"/>
              <a:ext cx="360000" cy="360000"/>
              <a:chOff x="5165898" y="3810817"/>
              <a:chExt cx="360000" cy="360000"/>
            </a:xfrm>
          </p:grpSpPr>
          <p:sp>
            <p:nvSpPr>
              <p:cNvPr id="635" name="Google Shape;635;gcad114a98e_2_0"/>
              <p:cNvSpPr/>
              <p:nvPr/>
            </p:nvSpPr>
            <p:spPr>
              <a:xfrm>
                <a:off x="5165898" y="3810817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BDD7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gcad114a98e_2_0"/>
              <p:cNvSpPr txBox="1"/>
              <p:nvPr/>
            </p:nvSpPr>
            <p:spPr>
              <a:xfrm>
                <a:off x="5209521" y="3834024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4</a:t>
                </a:r>
                <a:endParaRPr/>
              </a:p>
            </p:txBody>
          </p:sp>
        </p:grpSp>
        <p:pic>
          <p:nvPicPr>
            <p:cNvPr id="637" name="Google Shape;637;gcad114a98e_2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8637742" y="2771478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8" name="Google Shape;638;gcad114a98e_2_0"/>
          <p:cNvGrpSpPr/>
          <p:nvPr/>
        </p:nvGrpSpPr>
        <p:grpSpPr>
          <a:xfrm>
            <a:off x="102335" y="3422043"/>
            <a:ext cx="2017122" cy="635255"/>
            <a:chOff x="42932" y="3830753"/>
            <a:chExt cx="2017122" cy="635255"/>
          </a:xfrm>
        </p:grpSpPr>
        <p:sp>
          <p:nvSpPr>
            <p:cNvPr id="622" name="Google Shape;622;gcad114a98e_2_0"/>
            <p:cNvSpPr/>
            <p:nvPr/>
          </p:nvSpPr>
          <p:spPr>
            <a:xfrm>
              <a:off x="229906" y="3981194"/>
              <a:ext cx="1830148" cy="48481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ADB9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 dirty="0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BELGIUM</a:t>
              </a:r>
              <a:endParaRPr sz="12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Schaerbeek  </a:t>
              </a:r>
              <a:r>
                <a:rPr lang="en-GB" sz="10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(1,200,000)</a:t>
              </a:r>
              <a:endParaRPr sz="10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639" name="Google Shape;639;gcad114a98e_2_0"/>
            <p:cNvGrpSpPr/>
            <p:nvPr/>
          </p:nvGrpSpPr>
          <p:grpSpPr>
            <a:xfrm>
              <a:off x="42932" y="3830753"/>
              <a:ext cx="360000" cy="360000"/>
              <a:chOff x="5104692" y="3884560"/>
              <a:chExt cx="360000" cy="360000"/>
            </a:xfrm>
          </p:grpSpPr>
          <p:sp>
            <p:nvSpPr>
              <p:cNvPr id="640" name="Google Shape;640;gcad114a98e_2_0"/>
              <p:cNvSpPr/>
              <p:nvPr/>
            </p:nvSpPr>
            <p:spPr>
              <a:xfrm>
                <a:off x="5104692" y="3884560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ADB9C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gcad114a98e_2_0"/>
              <p:cNvSpPr txBox="1"/>
              <p:nvPr/>
            </p:nvSpPr>
            <p:spPr>
              <a:xfrm>
                <a:off x="5146647" y="3907851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</a:t>
                </a:r>
                <a:endParaRPr/>
              </a:p>
            </p:txBody>
          </p:sp>
        </p:grpSp>
        <p:pic>
          <p:nvPicPr>
            <p:cNvPr id="642" name="Google Shape;642;gcad114a98e_2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1675025" y="4237051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3" name="Google Shape;643;gcad114a98e_2_0"/>
          <p:cNvGrpSpPr/>
          <p:nvPr/>
        </p:nvGrpSpPr>
        <p:grpSpPr>
          <a:xfrm>
            <a:off x="1435270" y="5899550"/>
            <a:ext cx="1708745" cy="770851"/>
            <a:chOff x="126152" y="4543842"/>
            <a:chExt cx="1708745" cy="770851"/>
          </a:xfrm>
        </p:grpSpPr>
        <p:sp>
          <p:nvSpPr>
            <p:cNvPr id="586" name="Google Shape;586;gcad114a98e_2_0"/>
            <p:cNvSpPr/>
            <p:nvPr/>
          </p:nvSpPr>
          <p:spPr>
            <a:xfrm>
              <a:off x="250897" y="4638621"/>
              <a:ext cx="1584000" cy="67607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8FAA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  SPAIN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Olot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(121,219)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Malaga </a:t>
              </a:r>
              <a:r>
                <a:rPr lang="en-GB" sz="100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(574,654)</a:t>
              </a:r>
              <a:endParaRPr sz="10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644" name="Google Shape;644;gcad114a98e_2_0"/>
            <p:cNvGrpSpPr/>
            <p:nvPr/>
          </p:nvGrpSpPr>
          <p:grpSpPr>
            <a:xfrm>
              <a:off x="126152" y="4543842"/>
              <a:ext cx="360000" cy="360000"/>
              <a:chOff x="5072793" y="3873927"/>
              <a:chExt cx="360000" cy="360000"/>
            </a:xfrm>
          </p:grpSpPr>
          <p:sp>
            <p:nvSpPr>
              <p:cNvPr id="645" name="Google Shape;645;gcad114a98e_2_0"/>
              <p:cNvSpPr/>
              <p:nvPr/>
            </p:nvSpPr>
            <p:spPr>
              <a:xfrm>
                <a:off x="5072793" y="3873927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8FAA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gcad114a98e_2_0"/>
              <p:cNvSpPr txBox="1"/>
              <p:nvPr/>
            </p:nvSpPr>
            <p:spPr>
              <a:xfrm>
                <a:off x="5117179" y="3900039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2</a:t>
                </a:r>
                <a:endParaRPr/>
              </a:p>
            </p:txBody>
          </p:sp>
        </p:grpSp>
        <p:pic>
          <p:nvPicPr>
            <p:cNvPr id="647" name="Google Shape;647;gcad114a98e_2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1172579" y="4886605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8" name="Google Shape;648;gcad114a98e_2_0"/>
          <p:cNvGrpSpPr/>
          <p:nvPr/>
        </p:nvGrpSpPr>
        <p:grpSpPr>
          <a:xfrm>
            <a:off x="5961451" y="5919794"/>
            <a:ext cx="1698559" cy="631002"/>
            <a:chOff x="2844743" y="5406982"/>
            <a:chExt cx="1698559" cy="631002"/>
          </a:xfrm>
        </p:grpSpPr>
        <p:sp>
          <p:nvSpPr>
            <p:cNvPr id="612" name="Google Shape;612;gcad114a98e_2_0"/>
            <p:cNvSpPr/>
            <p:nvPr/>
          </p:nvSpPr>
          <p:spPr>
            <a:xfrm>
              <a:off x="2965337" y="5553170"/>
              <a:ext cx="1577965" cy="48481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8FAA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MALTA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Cottonera (10,433)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649" name="Google Shape;649;gcad114a98e_2_0"/>
            <p:cNvGrpSpPr/>
            <p:nvPr/>
          </p:nvGrpSpPr>
          <p:grpSpPr>
            <a:xfrm>
              <a:off x="2844743" y="5406982"/>
              <a:ext cx="360000" cy="360000"/>
              <a:chOff x="5104692" y="3884560"/>
              <a:chExt cx="360000" cy="360000"/>
            </a:xfrm>
          </p:grpSpPr>
          <p:sp>
            <p:nvSpPr>
              <p:cNvPr id="650" name="Google Shape;650;gcad114a98e_2_0"/>
              <p:cNvSpPr/>
              <p:nvPr/>
            </p:nvSpPr>
            <p:spPr>
              <a:xfrm>
                <a:off x="5104692" y="3884560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8FAA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gcad114a98e_2_0"/>
              <p:cNvSpPr txBox="1"/>
              <p:nvPr/>
            </p:nvSpPr>
            <p:spPr>
              <a:xfrm>
                <a:off x="5146647" y="3907851"/>
                <a:ext cx="2712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</a:t>
                </a:r>
                <a:endParaRPr/>
              </a:p>
            </p:txBody>
          </p:sp>
        </p:grpSp>
        <p:pic>
          <p:nvPicPr>
            <p:cNvPr id="652" name="Google Shape;652;gcad114a98e_2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4143429" y="5802652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3" name="Google Shape;653;gcad114a98e_2_0"/>
          <p:cNvGrpSpPr/>
          <p:nvPr/>
        </p:nvGrpSpPr>
        <p:grpSpPr>
          <a:xfrm>
            <a:off x="3329534" y="5526739"/>
            <a:ext cx="2436212" cy="1211732"/>
            <a:chOff x="4988126" y="4868481"/>
            <a:chExt cx="2436212" cy="1211732"/>
          </a:xfrm>
        </p:grpSpPr>
        <p:sp>
          <p:nvSpPr>
            <p:cNvPr id="582" name="Google Shape;582;gcad114a98e_2_0"/>
            <p:cNvSpPr/>
            <p:nvPr/>
          </p:nvSpPr>
          <p:spPr>
            <a:xfrm>
              <a:off x="5120338" y="5012615"/>
              <a:ext cx="2304000" cy="106759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8FAA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619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ITALY</a:t>
              </a:r>
              <a:endParaRPr sz="120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Pinerolo Area (44,977)</a:t>
              </a:r>
              <a:endParaRPr/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Ravenna (158,058)</a:t>
              </a:r>
              <a:endParaRPr/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Castel San Pietro Terme (20,862)</a:t>
              </a:r>
              <a:endParaRPr/>
            </a:p>
            <a:p>
              <a:pPr marL="34925" marR="3619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 b="0" i="0" u="none" strike="noStrike" cap="none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Isola Vicentina (21,974)</a:t>
              </a:r>
              <a:endParaRPr sz="1050" b="0" i="0" u="none" strike="noStrike" cap="none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654" name="Google Shape;654;gcad114a98e_2_0"/>
            <p:cNvGrpSpPr/>
            <p:nvPr/>
          </p:nvGrpSpPr>
          <p:grpSpPr>
            <a:xfrm>
              <a:off x="4988126" y="4868481"/>
              <a:ext cx="360000" cy="360000"/>
              <a:chOff x="5104692" y="3884560"/>
              <a:chExt cx="301856" cy="360000"/>
            </a:xfrm>
          </p:grpSpPr>
          <p:sp>
            <p:nvSpPr>
              <p:cNvPr id="655" name="Google Shape;655;gcad114a98e_2_0"/>
              <p:cNvSpPr/>
              <p:nvPr/>
            </p:nvSpPr>
            <p:spPr>
              <a:xfrm>
                <a:off x="5104692" y="3884560"/>
                <a:ext cx="301856" cy="36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8FAA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gcad114a98e_2_0"/>
              <p:cNvSpPr txBox="1"/>
              <p:nvPr/>
            </p:nvSpPr>
            <p:spPr>
              <a:xfrm>
                <a:off x="5133861" y="3899500"/>
                <a:ext cx="271228" cy="32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4</a:t>
                </a:r>
                <a:endParaRPr/>
              </a:p>
            </p:txBody>
          </p:sp>
        </p:grpSp>
        <p:pic>
          <p:nvPicPr>
            <p:cNvPr id="657" name="Google Shape;657;gcad114a98e_2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6576667" y="5802538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gcad114a98e_2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6539832" y="5295257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9" name="Google Shape;659;gcad114a98e_2_0"/>
          <p:cNvGrpSpPr/>
          <p:nvPr/>
        </p:nvGrpSpPr>
        <p:grpSpPr>
          <a:xfrm>
            <a:off x="8693783" y="574711"/>
            <a:ext cx="485064" cy="484813"/>
            <a:chOff x="9183706" y="1120749"/>
            <a:chExt cx="485064" cy="484813"/>
          </a:xfrm>
        </p:grpSpPr>
        <p:sp>
          <p:nvSpPr>
            <p:cNvPr id="660" name="Google Shape;660;gcad114a98e_2_0"/>
            <p:cNvSpPr/>
            <p:nvPr/>
          </p:nvSpPr>
          <p:spPr>
            <a:xfrm>
              <a:off x="9183957" y="1120749"/>
              <a:ext cx="484813" cy="484813"/>
            </a:xfrm>
            <a:prstGeom prst="ellipse">
              <a:avLst/>
            </a:prstGeom>
            <a:solidFill>
              <a:schemeClr val="lt1"/>
            </a:solidFill>
            <a:ln w="57150" cap="flat" cmpd="sng">
              <a:solidFill>
                <a:srgbClr val="BDD7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cad114a98e_2_0"/>
            <p:cNvSpPr txBox="1"/>
            <p:nvPr/>
          </p:nvSpPr>
          <p:spPr>
            <a:xfrm>
              <a:off x="9183706" y="1178489"/>
              <a:ext cx="4848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11</a:t>
              </a:r>
              <a:endParaRPr/>
            </a:p>
          </p:txBody>
        </p:sp>
      </p:grpSp>
      <p:grpSp>
        <p:nvGrpSpPr>
          <p:cNvPr id="662" name="Google Shape;662;gcad114a98e_2_0"/>
          <p:cNvGrpSpPr/>
          <p:nvPr/>
        </p:nvGrpSpPr>
        <p:grpSpPr>
          <a:xfrm>
            <a:off x="394197" y="6070204"/>
            <a:ext cx="486000" cy="486000"/>
            <a:chOff x="394197" y="6070204"/>
            <a:chExt cx="486000" cy="486000"/>
          </a:xfrm>
        </p:grpSpPr>
        <p:sp>
          <p:nvSpPr>
            <p:cNvPr id="663" name="Google Shape;663;gcad114a98e_2_0"/>
            <p:cNvSpPr/>
            <p:nvPr/>
          </p:nvSpPr>
          <p:spPr>
            <a:xfrm>
              <a:off x="394197" y="6070204"/>
              <a:ext cx="486000" cy="486000"/>
            </a:xfrm>
            <a:prstGeom prst="ellipse">
              <a:avLst/>
            </a:prstGeom>
            <a:solidFill>
              <a:schemeClr val="lt1"/>
            </a:solidFill>
            <a:ln w="57150" cap="flat" cmpd="sng">
              <a:solidFill>
                <a:srgbClr val="8FAA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gcad114a98e_2_0"/>
            <p:cNvSpPr txBox="1"/>
            <p:nvPr/>
          </p:nvSpPr>
          <p:spPr>
            <a:xfrm>
              <a:off x="487304" y="6128538"/>
              <a:ext cx="2997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8</a:t>
              </a:r>
              <a:endParaRPr/>
            </a:p>
          </p:txBody>
        </p:sp>
      </p:grpSp>
      <p:grpSp>
        <p:nvGrpSpPr>
          <p:cNvPr id="665" name="Google Shape;665;gcad114a98e_2_0"/>
          <p:cNvGrpSpPr/>
          <p:nvPr/>
        </p:nvGrpSpPr>
        <p:grpSpPr>
          <a:xfrm>
            <a:off x="246097" y="1463021"/>
            <a:ext cx="486000" cy="486000"/>
            <a:chOff x="251092" y="1567338"/>
            <a:chExt cx="486000" cy="486000"/>
          </a:xfrm>
        </p:grpSpPr>
        <p:sp>
          <p:nvSpPr>
            <p:cNvPr id="666" name="Google Shape;666;gcad114a98e_2_0"/>
            <p:cNvSpPr/>
            <p:nvPr/>
          </p:nvSpPr>
          <p:spPr>
            <a:xfrm>
              <a:off x="251092" y="1567338"/>
              <a:ext cx="486000" cy="486000"/>
            </a:xfrm>
            <a:prstGeom prst="ellipse">
              <a:avLst/>
            </a:prstGeom>
            <a:solidFill>
              <a:schemeClr val="lt1"/>
            </a:solidFill>
            <a:ln w="57150" cap="flat" cmpd="sng">
              <a:solidFill>
                <a:srgbClr val="ADB9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gcad114a98e_2_0"/>
            <p:cNvSpPr txBox="1"/>
            <p:nvPr/>
          </p:nvSpPr>
          <p:spPr>
            <a:xfrm>
              <a:off x="270078" y="1625672"/>
              <a:ext cx="4480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11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75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161957" cy="7145888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27"/>
          <p:cNvSpPr txBox="1"/>
          <p:nvPr/>
        </p:nvSpPr>
        <p:spPr>
          <a:xfrm>
            <a:off x="4928575" y="3419475"/>
            <a:ext cx="5004300" cy="23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nl-NL" sz="36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Gids voor aanvragers:</a:t>
            </a:r>
          </a:p>
          <a:p>
            <a:pPr lvl="0">
              <a:buSzPts val="1100"/>
            </a:pPr>
            <a:r>
              <a:rPr lang="nl-NL" sz="36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Hoe gaat het aanvragen in zijn werk</a:t>
            </a:r>
            <a:endParaRPr lang="nl-NL" sz="2000" b="1" i="1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cxnSp>
        <p:nvCxnSpPr>
          <p:cNvPr id="675" name="Google Shape;675;p27"/>
          <p:cNvCxnSpPr/>
          <p:nvPr/>
        </p:nvCxnSpPr>
        <p:spPr>
          <a:xfrm>
            <a:off x="5042694" y="5815571"/>
            <a:ext cx="1134900" cy="0"/>
          </a:xfrm>
          <a:prstGeom prst="straightConnector1">
            <a:avLst/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76" name="Google Shape;67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33548" y="6102200"/>
            <a:ext cx="885235" cy="5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27"/>
          <p:cNvSpPr txBox="1"/>
          <p:nvPr/>
        </p:nvSpPr>
        <p:spPr>
          <a:xfrm>
            <a:off x="6766789" y="6105018"/>
            <a:ext cx="2418515" cy="64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GB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project has received funding from the European Union’s Horizon 2020 research and innovation programme under grant agreement No 864212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27"/>
          <p:cNvSpPr txBox="1"/>
          <p:nvPr/>
        </p:nvSpPr>
        <p:spPr>
          <a:xfrm>
            <a:off x="658547" y="6181225"/>
            <a:ext cx="2619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 Light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@eucityfacility </a:t>
            </a:r>
            <a:endParaRPr sz="2400" b="1" i="0" u="none" strike="noStrike" cap="none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679" name="Google Shape;67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329" y="6142582"/>
            <a:ext cx="509233" cy="509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"/>
          <p:cNvSpPr/>
          <p:nvPr/>
        </p:nvSpPr>
        <p:spPr>
          <a:xfrm>
            <a:off x="281726" y="2106098"/>
            <a:ext cx="9480089" cy="436797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7" name="Google Shape;317;p12"/>
          <p:cNvGrpSpPr/>
          <p:nvPr/>
        </p:nvGrpSpPr>
        <p:grpSpPr>
          <a:xfrm>
            <a:off x="497041" y="2528554"/>
            <a:ext cx="1913673" cy="2832330"/>
            <a:chOff x="497041" y="2528554"/>
            <a:chExt cx="1913673" cy="2832330"/>
          </a:xfrm>
        </p:grpSpPr>
        <p:sp>
          <p:nvSpPr>
            <p:cNvPr id="318" name="Google Shape;318;p12"/>
            <p:cNvSpPr/>
            <p:nvPr/>
          </p:nvSpPr>
          <p:spPr>
            <a:xfrm>
              <a:off x="498305" y="2528554"/>
              <a:ext cx="1912409" cy="283233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497041" y="2528554"/>
              <a:ext cx="1912409" cy="2832330"/>
            </a:xfrm>
            <a:prstGeom prst="roundRect">
              <a:avLst>
                <a:gd name="adj" fmla="val 16667"/>
              </a:avLst>
            </a:prstGeom>
            <a:solidFill>
              <a:srgbClr val="3F91A7">
                <a:alpha val="14509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pic>
          <p:nvPicPr>
            <p:cNvPr id="320" name="Google Shape;320;p12" descr="\\file1.intern.adelphi.de\Mitarbeiter\CST\00_Aktuelle Projekte\Präsentationsvorlage\Icons adelphi\Icons\supervisor_V1\PNG\adelphi_icon_supervisor_V1-3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894" y="2694657"/>
              <a:ext cx="720000" cy="72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21" name="Google Shape;321;p12"/>
            <p:cNvSpPr txBox="1"/>
            <p:nvPr/>
          </p:nvSpPr>
          <p:spPr>
            <a:xfrm>
              <a:off x="729468" y="3563713"/>
              <a:ext cx="1426849" cy="669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Geschiktheids-controle</a:t>
              </a:r>
              <a:endParaRPr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grpSp>
          <p:nvGrpSpPr>
            <p:cNvPr id="322" name="Google Shape;322;p12"/>
            <p:cNvGrpSpPr/>
            <p:nvPr/>
          </p:nvGrpSpPr>
          <p:grpSpPr>
            <a:xfrm>
              <a:off x="863606" y="3151526"/>
              <a:ext cx="360000" cy="370750"/>
              <a:chOff x="6816656" y="2014035"/>
              <a:chExt cx="360000" cy="370750"/>
            </a:xfrm>
          </p:grpSpPr>
          <p:sp>
            <p:nvSpPr>
              <p:cNvPr id="323" name="Google Shape;323;p12"/>
              <p:cNvSpPr/>
              <p:nvPr/>
            </p:nvSpPr>
            <p:spPr>
              <a:xfrm>
                <a:off x="6816656" y="2024785"/>
                <a:ext cx="360000" cy="360000"/>
              </a:xfrm>
              <a:prstGeom prst="ellipse">
                <a:avLst/>
              </a:prstGeom>
              <a:solidFill>
                <a:srgbClr val="3F91A7"/>
              </a:solidFill>
              <a:ln w="9525" cap="flat" cmpd="sng">
                <a:solidFill>
                  <a:srgbClr val="0084B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12"/>
              <p:cNvSpPr txBox="1"/>
              <p:nvPr/>
            </p:nvSpPr>
            <p:spPr>
              <a:xfrm flipH="1">
                <a:off x="6855436" y="2014035"/>
                <a:ext cx="236233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5" name="Google Shape;325;p12"/>
            <p:cNvSpPr txBox="1"/>
            <p:nvPr/>
          </p:nvSpPr>
          <p:spPr>
            <a:xfrm>
              <a:off x="662510" y="4233570"/>
              <a:ext cx="1584000" cy="43088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YES/NO </a:t>
              </a:r>
              <a:r>
                <a:rPr lang="en-GB" sz="1100" b="1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antwoorden</a:t>
              </a:r>
              <a:r>
                <a:rPr lang="en-GB" sz="11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op </a:t>
              </a:r>
              <a:br>
                <a:rPr lang="en-GB" sz="11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</a:br>
              <a:r>
                <a:rPr lang="en-GB" sz="11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5 </a:t>
              </a:r>
              <a:r>
                <a:rPr lang="en-GB" sz="1100" b="1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benodigdheden</a:t>
              </a:r>
              <a:r>
                <a:rPr lang="en-GB" sz="11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 txBox="1"/>
            <p:nvPr/>
          </p:nvSpPr>
          <p:spPr>
            <a:xfrm>
              <a:off x="662510" y="4734368"/>
              <a:ext cx="1584000" cy="261570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Simpel</a:t>
              </a:r>
              <a:r>
                <a:rPr lang="en-GB" sz="11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check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327;p12"/>
          <p:cNvGrpSpPr/>
          <p:nvPr/>
        </p:nvGrpSpPr>
        <p:grpSpPr>
          <a:xfrm>
            <a:off x="4147821" y="2499393"/>
            <a:ext cx="1912410" cy="2838084"/>
            <a:chOff x="4147821" y="2499393"/>
            <a:chExt cx="1912410" cy="2838084"/>
          </a:xfrm>
        </p:grpSpPr>
        <p:sp>
          <p:nvSpPr>
            <p:cNvPr id="328" name="Google Shape;328;p12"/>
            <p:cNvSpPr/>
            <p:nvPr/>
          </p:nvSpPr>
          <p:spPr>
            <a:xfrm>
              <a:off x="4147821" y="2499393"/>
              <a:ext cx="1912409" cy="283808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sp>
          <p:nvSpPr>
            <p:cNvPr id="329" name="Google Shape;329;p12"/>
            <p:cNvSpPr/>
            <p:nvPr/>
          </p:nvSpPr>
          <p:spPr>
            <a:xfrm>
              <a:off x="4147822" y="2499394"/>
              <a:ext cx="1912409" cy="2838083"/>
            </a:xfrm>
            <a:prstGeom prst="roundRect">
              <a:avLst>
                <a:gd name="adj" fmla="val 16667"/>
              </a:avLst>
            </a:prstGeom>
            <a:solidFill>
              <a:srgbClr val="3F91A7">
                <a:alpha val="14509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pic>
          <p:nvPicPr>
            <p:cNvPr id="330" name="Google Shape;330;p12" descr="\\file1.intern.adelphi.de\Mitarbeiter\CST\00_Aktuelle Projekte\Präsentationsvorlage\Icons adelphi\Icons\Dokument_publish\PNG\adelphi_icon_Dokument_publish-3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63810" y="2671412"/>
              <a:ext cx="720000" cy="72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331" name="Google Shape;331;p12"/>
            <p:cNvGrpSpPr/>
            <p:nvPr/>
          </p:nvGrpSpPr>
          <p:grpSpPr>
            <a:xfrm>
              <a:off x="4516913" y="3090509"/>
              <a:ext cx="360000" cy="369332"/>
              <a:chOff x="6816656" y="2023271"/>
              <a:chExt cx="360000" cy="369332"/>
            </a:xfrm>
          </p:grpSpPr>
          <p:sp>
            <p:nvSpPr>
              <p:cNvPr id="332" name="Google Shape;332;p12"/>
              <p:cNvSpPr/>
              <p:nvPr/>
            </p:nvSpPr>
            <p:spPr>
              <a:xfrm>
                <a:off x="6816656" y="2024785"/>
                <a:ext cx="360000" cy="360000"/>
              </a:xfrm>
              <a:prstGeom prst="ellipse">
                <a:avLst/>
              </a:prstGeom>
              <a:solidFill>
                <a:srgbClr val="3F91A7"/>
              </a:solidFill>
              <a:ln w="9525" cap="flat" cmpd="sng">
                <a:solidFill>
                  <a:srgbClr val="0084B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12"/>
              <p:cNvSpPr txBox="1"/>
              <p:nvPr/>
            </p:nvSpPr>
            <p:spPr>
              <a:xfrm flipH="1">
                <a:off x="6855436" y="2023271"/>
                <a:ext cx="236233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4" name="Google Shape;334;p12"/>
            <p:cNvSpPr txBox="1"/>
            <p:nvPr/>
          </p:nvSpPr>
          <p:spPr>
            <a:xfrm>
              <a:off x="4243602" y="3540469"/>
              <a:ext cx="1751205" cy="669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Aanvraag</a:t>
              </a:r>
              <a:endParaRPr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sp>
          <p:nvSpPr>
            <p:cNvPr id="335" name="Google Shape;335;p12"/>
            <p:cNvSpPr txBox="1"/>
            <p:nvPr/>
          </p:nvSpPr>
          <p:spPr>
            <a:xfrm>
              <a:off x="4334107" y="4134244"/>
              <a:ext cx="1624055" cy="60012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Formulier</a:t>
              </a:r>
              <a:r>
                <a:rPr lang="en-GB" sz="11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100" b="1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en</a:t>
              </a:r>
              <a:r>
                <a:rPr lang="en-GB" sz="11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100" b="1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ondersteunende</a:t>
              </a:r>
              <a:r>
                <a:rPr lang="en-GB" sz="11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100" b="1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documenten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2"/>
            <p:cNvSpPr txBox="1"/>
            <p:nvPr/>
          </p:nvSpPr>
          <p:spPr>
            <a:xfrm>
              <a:off x="4327203" y="4693356"/>
              <a:ext cx="1622679" cy="430847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Beoordeling</a:t>
              </a:r>
              <a:r>
                <a:rPr lang="en-GB" sz="11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op de basis van 5 </a:t>
              </a:r>
              <a:r>
                <a:rPr lang="en-GB" sz="11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evaluatiecriteria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2"/>
          <p:cNvGrpSpPr/>
          <p:nvPr/>
        </p:nvGrpSpPr>
        <p:grpSpPr>
          <a:xfrm>
            <a:off x="7669716" y="2516203"/>
            <a:ext cx="1912409" cy="1694123"/>
            <a:chOff x="7669716" y="2516203"/>
            <a:chExt cx="1912409" cy="1694123"/>
          </a:xfrm>
        </p:grpSpPr>
        <p:sp>
          <p:nvSpPr>
            <p:cNvPr id="338" name="Google Shape;338;p12"/>
            <p:cNvSpPr/>
            <p:nvPr/>
          </p:nvSpPr>
          <p:spPr>
            <a:xfrm>
              <a:off x="7669716" y="2516204"/>
              <a:ext cx="1912409" cy="169412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grpSp>
          <p:nvGrpSpPr>
            <p:cNvPr id="339" name="Google Shape;339;p12"/>
            <p:cNvGrpSpPr/>
            <p:nvPr/>
          </p:nvGrpSpPr>
          <p:grpSpPr>
            <a:xfrm>
              <a:off x="7669716" y="2516203"/>
              <a:ext cx="1912409" cy="1694121"/>
              <a:chOff x="7669716" y="2086938"/>
              <a:chExt cx="1912409" cy="1694121"/>
            </a:xfrm>
          </p:grpSpPr>
          <p:sp>
            <p:nvSpPr>
              <p:cNvPr id="340" name="Google Shape;340;p12"/>
              <p:cNvSpPr/>
              <p:nvPr/>
            </p:nvSpPr>
            <p:spPr>
              <a:xfrm>
                <a:off x="7669716" y="2086938"/>
                <a:ext cx="1912409" cy="1694121"/>
              </a:xfrm>
              <a:prstGeom prst="roundRect">
                <a:avLst>
                  <a:gd name="adj" fmla="val 16667"/>
                </a:avLst>
              </a:prstGeom>
              <a:solidFill>
                <a:srgbClr val="3F91A7">
                  <a:alpha val="14509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509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Source Serif Pro"/>
                  <a:ea typeface="Source Serif Pro"/>
                  <a:cs typeface="Source Serif Pro"/>
                  <a:sym typeface="Source Serif Pro"/>
                </a:endParaRPr>
              </a:p>
            </p:txBody>
          </p:sp>
          <p:sp>
            <p:nvSpPr>
              <p:cNvPr id="341" name="Google Shape;341;p12"/>
              <p:cNvSpPr txBox="1"/>
              <p:nvPr/>
            </p:nvSpPr>
            <p:spPr>
              <a:xfrm>
                <a:off x="7783983" y="3096318"/>
                <a:ext cx="1735054" cy="669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GB" sz="1600" b="0" i="0" u="none" strike="noStrike" cap="none" dirty="0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SUBSIDIE-OVEREENKOMST</a:t>
                </a:r>
                <a:endParaRPr sz="16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endParaRPr>
              </a:p>
            </p:txBody>
          </p:sp>
          <p:pic>
            <p:nvPicPr>
              <p:cNvPr id="342" name="Google Shape;342;p1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265919" y="2265904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43" name="Google Shape;343;p12"/>
          <p:cNvGrpSpPr/>
          <p:nvPr/>
        </p:nvGrpSpPr>
        <p:grpSpPr>
          <a:xfrm>
            <a:off x="2504273" y="2798060"/>
            <a:ext cx="1569207" cy="1835590"/>
            <a:chOff x="2504273" y="2798060"/>
            <a:chExt cx="1569207" cy="1835590"/>
          </a:xfrm>
        </p:grpSpPr>
        <p:sp>
          <p:nvSpPr>
            <p:cNvPr id="344" name="Google Shape;344;p12"/>
            <p:cNvSpPr/>
            <p:nvPr/>
          </p:nvSpPr>
          <p:spPr>
            <a:xfrm>
              <a:off x="2504273" y="3371670"/>
              <a:ext cx="1569207" cy="3958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0DD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5" name="Google Shape;345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91049" y="2798060"/>
              <a:ext cx="593781" cy="593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12"/>
            <p:cNvSpPr txBox="1"/>
            <p:nvPr/>
          </p:nvSpPr>
          <p:spPr>
            <a:xfrm>
              <a:off x="2737200" y="3895027"/>
              <a:ext cx="956512" cy="73862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b="1" dirty="0">
                  <a:solidFill>
                    <a:srgbClr val="6CA62C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YES op </a:t>
              </a:r>
              <a:r>
                <a:rPr lang="en-GB" b="1" dirty="0" err="1">
                  <a:solidFill>
                    <a:srgbClr val="6CA62C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alle</a:t>
              </a:r>
              <a:r>
                <a:rPr lang="en-GB" b="1" dirty="0">
                  <a:solidFill>
                    <a:srgbClr val="6CA62C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b="1" dirty="0" err="1">
                  <a:solidFill>
                    <a:srgbClr val="6CA62C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vragen</a:t>
              </a:r>
              <a:endParaRPr sz="1400" b="1" i="0" u="none" strike="noStrike" cap="none" dirty="0">
                <a:solidFill>
                  <a:srgbClr val="6CA62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</p:grpSp>
      <p:grpSp>
        <p:nvGrpSpPr>
          <p:cNvPr id="347" name="Google Shape;347;p12"/>
          <p:cNvGrpSpPr/>
          <p:nvPr/>
        </p:nvGrpSpPr>
        <p:grpSpPr>
          <a:xfrm>
            <a:off x="6171479" y="2746837"/>
            <a:ext cx="1432813" cy="1645469"/>
            <a:chOff x="6171479" y="2772738"/>
            <a:chExt cx="1432813" cy="1645469"/>
          </a:xfrm>
        </p:grpSpPr>
        <p:sp>
          <p:nvSpPr>
            <p:cNvPr id="348" name="Google Shape;348;p12"/>
            <p:cNvSpPr/>
            <p:nvPr/>
          </p:nvSpPr>
          <p:spPr>
            <a:xfrm>
              <a:off x="6171479" y="3419935"/>
              <a:ext cx="1432813" cy="3958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0DD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9" name="Google Shape;349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569854" y="2772738"/>
              <a:ext cx="636061" cy="636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Google Shape;350;p12"/>
            <p:cNvSpPr txBox="1"/>
            <p:nvPr/>
          </p:nvSpPr>
          <p:spPr>
            <a:xfrm>
              <a:off x="6292166" y="3895027"/>
              <a:ext cx="1197859" cy="5231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 err="1">
                  <a:solidFill>
                    <a:srgbClr val="6CA62C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Hoogste</a:t>
              </a:r>
              <a:r>
                <a:rPr lang="en-GB" sz="1400" b="1" i="0" u="none" strike="noStrike" cap="none" dirty="0">
                  <a:solidFill>
                    <a:srgbClr val="6CA62C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score </a:t>
              </a:r>
              <a:endParaRPr sz="1400" b="1" i="0" u="none" strike="noStrike" cap="none" dirty="0">
                <a:solidFill>
                  <a:srgbClr val="6CA62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</p:grpSp>
      <p:pic>
        <p:nvPicPr>
          <p:cNvPr id="351" name="Google Shape;351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25022" y="522472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3371" y="5245136"/>
            <a:ext cx="360000" cy="3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12"/>
          <p:cNvGrpSpPr/>
          <p:nvPr/>
        </p:nvGrpSpPr>
        <p:grpSpPr>
          <a:xfrm>
            <a:off x="996782" y="5745138"/>
            <a:ext cx="803783" cy="396000"/>
            <a:chOff x="1001681" y="6150290"/>
            <a:chExt cx="803783" cy="396000"/>
          </a:xfrm>
        </p:grpSpPr>
        <p:sp>
          <p:nvSpPr>
            <p:cNvPr id="354" name="Google Shape;354;p12"/>
            <p:cNvSpPr/>
            <p:nvPr/>
          </p:nvSpPr>
          <p:spPr>
            <a:xfrm>
              <a:off x="1035410" y="6150290"/>
              <a:ext cx="770054" cy="396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D75A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D75A4A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sp>
          <p:nvSpPr>
            <p:cNvPr id="355" name="Google Shape;355;p12"/>
            <p:cNvSpPr txBox="1"/>
            <p:nvPr/>
          </p:nvSpPr>
          <p:spPr>
            <a:xfrm>
              <a:off x="1001681" y="6219209"/>
              <a:ext cx="791418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GB" sz="1000" b="1" dirty="0" err="1">
                  <a:solidFill>
                    <a:srgbClr val="D75A4A"/>
                  </a:solidFill>
                  <a:latin typeface="Source Sans Pro Light"/>
                  <a:ea typeface="Source Sans Pro Light"/>
                  <a:sym typeface="Source Sans Pro Light"/>
                </a:rPr>
                <a:t>Ongeschikt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6" name="Google Shape;356;p12"/>
          <p:cNvCxnSpPr/>
          <p:nvPr/>
        </p:nvCxnSpPr>
        <p:spPr>
          <a:xfrm>
            <a:off x="1802894" y="5943138"/>
            <a:ext cx="978247" cy="0"/>
          </a:xfrm>
          <a:prstGeom prst="straightConnector1">
            <a:avLst/>
          </a:prstGeom>
          <a:noFill/>
          <a:ln w="19050" cap="flat" cmpd="sng">
            <a:solidFill>
              <a:srgbClr val="D75A4A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p12"/>
          <p:cNvCxnSpPr/>
          <p:nvPr/>
        </p:nvCxnSpPr>
        <p:spPr>
          <a:xfrm rot="10800000">
            <a:off x="1378672" y="5564781"/>
            <a:ext cx="4187" cy="180000"/>
          </a:xfrm>
          <a:prstGeom prst="straightConnector1">
            <a:avLst/>
          </a:prstGeom>
          <a:noFill/>
          <a:ln w="19050" cap="flat" cmpd="sng">
            <a:solidFill>
              <a:srgbClr val="D75A4A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8" name="Google Shape;358;p12"/>
          <p:cNvCxnSpPr/>
          <p:nvPr/>
        </p:nvCxnSpPr>
        <p:spPr>
          <a:xfrm rot="10800000">
            <a:off x="5098463" y="5543163"/>
            <a:ext cx="4187" cy="266310"/>
          </a:xfrm>
          <a:prstGeom prst="straightConnector1">
            <a:avLst/>
          </a:prstGeom>
          <a:noFill/>
          <a:ln w="19050" cap="flat" cmpd="sng">
            <a:solidFill>
              <a:srgbClr val="D75A4A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59" name="Google Shape;359;p12"/>
          <p:cNvGrpSpPr/>
          <p:nvPr/>
        </p:nvGrpSpPr>
        <p:grpSpPr>
          <a:xfrm>
            <a:off x="2778812" y="5312785"/>
            <a:ext cx="1165391" cy="1060719"/>
            <a:chOff x="2611925" y="5781491"/>
            <a:chExt cx="887791" cy="864705"/>
          </a:xfrm>
        </p:grpSpPr>
        <p:sp>
          <p:nvSpPr>
            <p:cNvPr id="360" name="Google Shape;360;p12"/>
            <p:cNvSpPr txBox="1"/>
            <p:nvPr/>
          </p:nvSpPr>
          <p:spPr>
            <a:xfrm>
              <a:off x="2611925" y="6122976"/>
              <a:ext cx="887791" cy="52322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D75A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rgbClr val="D75A4A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EUCF Helpdesk</a:t>
              </a:r>
              <a:endParaRPr sz="1400" b="1" i="0" u="none" strike="noStrike" cap="none">
                <a:solidFill>
                  <a:srgbClr val="D75A4A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sp>
          <p:nvSpPr>
            <p:cNvPr id="361" name="Google Shape;361;p12"/>
            <p:cNvSpPr/>
            <p:nvPr/>
          </p:nvSpPr>
          <p:spPr>
            <a:xfrm>
              <a:off x="2892510" y="5837090"/>
              <a:ext cx="311379" cy="313200"/>
            </a:xfrm>
            <a:prstGeom prst="ellipse">
              <a:avLst/>
            </a:prstGeom>
            <a:solidFill>
              <a:srgbClr val="D75A4A"/>
            </a:solidFill>
            <a:ln w="9525" cap="flat" cmpd="sng">
              <a:solidFill>
                <a:srgbClr val="D75A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D75A4A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sp>
          <p:nvSpPr>
            <p:cNvPr id="362" name="Google Shape;362;p12"/>
            <p:cNvSpPr/>
            <p:nvPr/>
          </p:nvSpPr>
          <p:spPr>
            <a:xfrm>
              <a:off x="2950626" y="5882361"/>
              <a:ext cx="195145" cy="195345"/>
            </a:xfrm>
            <a:prstGeom prst="wedgeEllipseCallout">
              <a:avLst>
                <a:gd name="adj1" fmla="val -20833"/>
                <a:gd name="adj2" fmla="val 62500"/>
              </a:avLst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2"/>
            <p:cNvSpPr txBox="1"/>
            <p:nvPr/>
          </p:nvSpPr>
          <p:spPr>
            <a:xfrm>
              <a:off x="2929415" y="5781491"/>
              <a:ext cx="2375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Courgette"/>
                  <a:ea typeface="Courgette"/>
                  <a:cs typeface="Courgette"/>
                  <a:sym typeface="Courgette"/>
                </a:rPr>
                <a:t>i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64" name="Google Shape;364;p12"/>
          <p:cNvCxnSpPr>
            <a:endCxn id="365" idx="1"/>
          </p:cNvCxnSpPr>
          <p:nvPr/>
        </p:nvCxnSpPr>
        <p:spPr>
          <a:xfrm>
            <a:off x="3666731" y="5943231"/>
            <a:ext cx="1050600" cy="1180"/>
          </a:xfrm>
          <a:prstGeom prst="straightConnector1">
            <a:avLst/>
          </a:prstGeom>
          <a:noFill/>
          <a:ln w="19050" cap="flat" cmpd="sng">
            <a:solidFill>
              <a:srgbClr val="D75A4A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5" name="Google Shape;365;p12"/>
          <p:cNvSpPr txBox="1"/>
          <p:nvPr/>
        </p:nvSpPr>
        <p:spPr>
          <a:xfrm>
            <a:off x="4717331" y="5744376"/>
            <a:ext cx="991145" cy="40006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75A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-DE" sz="1000" b="1" i="0" u="none" strike="noStrike" cap="none" dirty="0" err="1">
                <a:solidFill>
                  <a:srgbClr val="D75A4A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Aanvraag</a:t>
            </a:r>
            <a:r>
              <a:rPr lang="de-DE" sz="1000" b="1" i="0" u="none" strike="noStrike" cap="none" dirty="0">
                <a:solidFill>
                  <a:srgbClr val="D75A4A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de-DE" sz="1000" b="1" i="0" u="none" strike="noStrike" cap="none" dirty="0" err="1">
                <a:solidFill>
                  <a:srgbClr val="D75A4A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afgewezen</a:t>
            </a:r>
            <a:endParaRPr sz="1000" b="1" i="0" u="none" strike="noStrike" cap="none" dirty="0">
              <a:solidFill>
                <a:srgbClr val="D75A4A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366" name="Google Shape;366;p12"/>
          <p:cNvSpPr txBox="1"/>
          <p:nvPr/>
        </p:nvSpPr>
        <p:spPr>
          <a:xfrm>
            <a:off x="2075824" y="-805499"/>
            <a:ext cx="6696471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Hoe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ziet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aanvraagprocedure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er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uit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7" name="Google Shape;367;p12"/>
          <p:cNvCxnSpPr/>
          <p:nvPr/>
        </p:nvCxnSpPr>
        <p:spPr>
          <a:xfrm>
            <a:off x="2185986" y="1838697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9"/>
          <p:cNvSpPr txBox="1"/>
          <p:nvPr/>
        </p:nvSpPr>
        <p:spPr>
          <a:xfrm>
            <a:off x="2075824" y="-805499"/>
            <a:ext cx="6696471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Who is eligible to receive EUCF support?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4" name="Google Shape;744;p79"/>
          <p:cNvCxnSpPr/>
          <p:nvPr/>
        </p:nvCxnSpPr>
        <p:spPr>
          <a:xfrm>
            <a:off x="2185986" y="1838697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5" name="Google Shape;745;p79"/>
          <p:cNvSpPr/>
          <p:nvPr/>
        </p:nvSpPr>
        <p:spPr>
          <a:xfrm>
            <a:off x="193668" y="2208193"/>
            <a:ext cx="8480549" cy="4377164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79"/>
          <p:cNvSpPr/>
          <p:nvPr/>
        </p:nvSpPr>
        <p:spPr>
          <a:xfrm>
            <a:off x="482094" y="2637119"/>
            <a:ext cx="7947900" cy="672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ource Serif Pro Light"/>
              <a:ea typeface="Source Serif Pro Light"/>
              <a:cs typeface="Source Serif Pro Light"/>
              <a:sym typeface="Source Serif Pro Light"/>
            </a:endParaRPr>
          </a:p>
        </p:txBody>
      </p:sp>
      <p:grpSp>
        <p:nvGrpSpPr>
          <p:cNvPr id="747" name="Google Shape;747;p79"/>
          <p:cNvGrpSpPr/>
          <p:nvPr/>
        </p:nvGrpSpPr>
        <p:grpSpPr>
          <a:xfrm>
            <a:off x="528422" y="2717947"/>
            <a:ext cx="7801416" cy="482709"/>
            <a:chOff x="692567" y="408878"/>
            <a:chExt cx="7528215" cy="482709"/>
          </a:xfrm>
        </p:grpSpPr>
        <p:sp>
          <p:nvSpPr>
            <p:cNvPr id="748" name="Google Shape;748;p79"/>
            <p:cNvSpPr txBox="1"/>
            <p:nvPr/>
          </p:nvSpPr>
          <p:spPr>
            <a:xfrm>
              <a:off x="692567" y="408878"/>
              <a:ext cx="150469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1" i="0" u="none" strike="noStrike" cap="none">
                  <a:solidFill>
                    <a:srgbClr val="3F91A7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Characteristics of the applicant</a:t>
              </a:r>
              <a:endParaRPr sz="1200" b="1" i="0" u="none" strike="noStrike" cap="none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endParaRPr>
            </a:p>
          </p:txBody>
        </p:sp>
        <p:sp>
          <p:nvSpPr>
            <p:cNvPr id="749" name="Google Shape;749;p79"/>
            <p:cNvSpPr txBox="1"/>
            <p:nvPr/>
          </p:nvSpPr>
          <p:spPr>
            <a:xfrm>
              <a:off x="3196682" y="431687"/>
              <a:ext cx="50241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0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Are you a </a:t>
              </a:r>
              <a:r>
                <a:rPr lang="en-GB" sz="1100" b="1" i="0" u="none" strike="noStrike" cap="none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municipality/local authority, a grouping of municipalities/local authorities, or a local public entity aggregating municipalities/local authorities?</a:t>
              </a:r>
              <a:r>
                <a:rPr lang="en-GB" sz="1100" b="0" i="0" u="none" strike="noStrike" cap="none">
                  <a:solidFill>
                    <a:srgbClr val="575757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0" name="Google Shape;750;p7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44478" y="483201"/>
              <a:ext cx="347240" cy="3472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1" name="Google Shape;751;p79"/>
          <p:cNvSpPr/>
          <p:nvPr/>
        </p:nvSpPr>
        <p:spPr>
          <a:xfrm>
            <a:off x="466332" y="4267349"/>
            <a:ext cx="7947826" cy="87209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ource Serif Pro Light"/>
              <a:ea typeface="Source Serif Pro Light"/>
              <a:cs typeface="Source Serif Pro Light"/>
              <a:sym typeface="Source Serif Pro Light"/>
            </a:endParaRPr>
          </a:p>
        </p:txBody>
      </p:sp>
      <p:sp>
        <p:nvSpPr>
          <p:cNvPr id="752" name="Google Shape;752;p79"/>
          <p:cNvSpPr txBox="1"/>
          <p:nvPr/>
        </p:nvSpPr>
        <p:spPr>
          <a:xfrm>
            <a:off x="528421" y="4285036"/>
            <a:ext cx="17545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Existence of energy and climate plans</a:t>
            </a:r>
            <a:endParaRPr sz="1200" b="1" i="0" u="none" strike="noStrike" cap="none">
              <a:solidFill>
                <a:srgbClr val="3F91A7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753" name="Google Shape;753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3787" y="4504281"/>
            <a:ext cx="347240" cy="34724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79"/>
          <p:cNvSpPr txBox="1"/>
          <p:nvPr/>
        </p:nvSpPr>
        <p:spPr>
          <a:xfrm>
            <a:off x="3109184" y="4397240"/>
            <a:ext cx="52383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Does your municipality/local authority, grouping of municipalities/local authorities, or local public entity aggregating municipalities/local authorities have a </a:t>
            </a:r>
            <a:r>
              <a:rPr lang="en-GB" sz="1100" b="1" i="0" u="none" strike="noStrike" cap="none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politically approved SEAP, SECAP or a plan of similar ambition?</a:t>
            </a:r>
            <a:r>
              <a:rPr lang="en-GB" sz="1100" b="0" i="0" u="none" strike="noStrike" cap="none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9"/>
          <p:cNvSpPr/>
          <p:nvPr/>
        </p:nvSpPr>
        <p:spPr>
          <a:xfrm>
            <a:off x="497852" y="5182423"/>
            <a:ext cx="7916306" cy="56899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ource Serif Pro Light"/>
              <a:ea typeface="Source Serif Pro Light"/>
              <a:cs typeface="Source Serif Pro Light"/>
              <a:sym typeface="Source Serif Pro Light"/>
            </a:endParaRPr>
          </a:p>
        </p:txBody>
      </p:sp>
      <p:sp>
        <p:nvSpPr>
          <p:cNvPr id="756" name="Google Shape;756;p79"/>
          <p:cNvSpPr txBox="1"/>
          <p:nvPr/>
        </p:nvSpPr>
        <p:spPr>
          <a:xfrm>
            <a:off x="528419" y="5225780"/>
            <a:ext cx="17545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Political commitment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7" name="Google Shape;75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3787" y="5244743"/>
            <a:ext cx="347240" cy="34724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79"/>
          <p:cNvSpPr txBox="1"/>
          <p:nvPr/>
        </p:nvSpPr>
        <p:spPr>
          <a:xfrm>
            <a:off x="3115436" y="5228531"/>
            <a:ext cx="5284765" cy="46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Will you be able to provide a proof of </a:t>
            </a:r>
            <a:r>
              <a:rPr lang="en-GB" sz="1100" b="1" i="0" u="none" strike="noStrike" cap="none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political commitment to develop the investment concept from the Mayor or other relevant political representative?</a:t>
            </a:r>
            <a:endParaRPr sz="1100" b="0" i="0" u="none" strike="noStrike" cap="none">
              <a:solidFill>
                <a:srgbClr val="57575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59" name="Google Shape;759;p79"/>
          <p:cNvSpPr/>
          <p:nvPr/>
        </p:nvSpPr>
        <p:spPr>
          <a:xfrm>
            <a:off x="497852" y="5808492"/>
            <a:ext cx="7916306" cy="55970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ource Serif Pro Light"/>
              <a:ea typeface="Source Serif Pro Light"/>
              <a:cs typeface="Source Serif Pro Light"/>
              <a:sym typeface="Source Serif Pro Light"/>
            </a:endParaRPr>
          </a:p>
        </p:txBody>
      </p:sp>
      <p:sp>
        <p:nvSpPr>
          <p:cNvPr id="760" name="Google Shape;760;p79"/>
          <p:cNvSpPr txBox="1"/>
          <p:nvPr/>
        </p:nvSpPr>
        <p:spPr>
          <a:xfrm>
            <a:off x="497852" y="5820194"/>
            <a:ext cx="17545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Commitment to monitoring period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1" name="Google Shape;76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6923" y="5916377"/>
            <a:ext cx="347240" cy="34724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79"/>
          <p:cNvSpPr txBox="1"/>
          <p:nvPr/>
        </p:nvSpPr>
        <p:spPr>
          <a:xfrm>
            <a:off x="3104532" y="5928254"/>
            <a:ext cx="5619769" cy="34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you commit to the </a:t>
            </a:r>
            <a:r>
              <a:rPr lang="en-GB" sz="1100" b="1" i="0" u="none" strike="noStrike" cap="none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EUCF monitoring period of two years?  </a:t>
            </a:r>
            <a:endParaRPr sz="1100" b="1" i="0" u="none" strike="noStrike" cap="none">
              <a:solidFill>
                <a:srgbClr val="57575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3" name="Google Shape;763;p79"/>
          <p:cNvSpPr/>
          <p:nvPr/>
        </p:nvSpPr>
        <p:spPr>
          <a:xfrm>
            <a:off x="465048" y="3372172"/>
            <a:ext cx="7949110" cy="8372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ource Serif Pro Light"/>
              <a:ea typeface="Source Serif Pro Light"/>
              <a:cs typeface="Source Serif Pro Light"/>
              <a:sym typeface="Source Serif Pro Light"/>
            </a:endParaRPr>
          </a:p>
        </p:txBody>
      </p:sp>
      <p:sp>
        <p:nvSpPr>
          <p:cNvPr id="764" name="Google Shape;764;p79"/>
          <p:cNvSpPr txBox="1"/>
          <p:nvPr/>
        </p:nvSpPr>
        <p:spPr>
          <a:xfrm>
            <a:off x="528420" y="3449724"/>
            <a:ext cx="17545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Location of the applicant</a:t>
            </a:r>
            <a:endParaRPr sz="1200" b="1" i="0" u="none" strike="noStrike" cap="none">
              <a:solidFill>
                <a:srgbClr val="3F91A7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765" name="Google Shape;765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3787" y="3494222"/>
            <a:ext cx="347240" cy="34724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9"/>
          <p:cNvSpPr txBox="1"/>
          <p:nvPr/>
        </p:nvSpPr>
        <p:spPr>
          <a:xfrm>
            <a:off x="3123413" y="3437830"/>
            <a:ext cx="52065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 your municipality/local authority, grouping of municipalities/local authorities, or local public entity aggregating municipalities/local authorities </a:t>
            </a:r>
            <a:r>
              <a:rPr lang="en-GB" sz="1100" b="1" i="0" u="none" strike="noStrike" cap="none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located entirely in the EU-27 Member States, in one of the EEA-EFTA States (Iceland, Liechtenstein, Norway), or the UK?</a:t>
            </a:r>
            <a:endParaRPr sz="1100" b="0" i="0" u="none" strike="noStrike" cap="none">
              <a:solidFill>
                <a:srgbClr val="57575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7" name="Google Shape;767;p79"/>
          <p:cNvSpPr txBox="1"/>
          <p:nvPr/>
        </p:nvSpPr>
        <p:spPr>
          <a:xfrm>
            <a:off x="2679472" y="2235479"/>
            <a:ext cx="366220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EUCF Eligibility check</a:t>
            </a:r>
            <a:endParaRPr sz="1600" b="1" i="0" u="none" strike="noStrike" cap="none">
              <a:solidFill>
                <a:srgbClr val="3F91A7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768" name="Google Shape;768;p79"/>
          <p:cNvSpPr/>
          <p:nvPr/>
        </p:nvSpPr>
        <p:spPr>
          <a:xfrm>
            <a:off x="7789722" y="1196570"/>
            <a:ext cx="2084375" cy="1580180"/>
          </a:xfrm>
          <a:prstGeom prst="roundRect">
            <a:avLst>
              <a:gd name="adj" fmla="val 16667"/>
            </a:avLst>
          </a:prstGeom>
          <a:solidFill>
            <a:srgbClr val="D6F0F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9"/>
          <p:cNvSpPr txBox="1"/>
          <p:nvPr/>
        </p:nvSpPr>
        <p:spPr>
          <a:xfrm>
            <a:off x="7774038" y="1219363"/>
            <a:ext cx="21000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Over de check</a:t>
            </a:r>
            <a:endParaRPr sz="1400" b="1" i="0" u="none" strike="noStrike" cap="none" dirty="0">
              <a:solidFill>
                <a:srgbClr val="3F91A7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770" name="Google Shape;770;p79"/>
          <p:cNvSpPr txBox="1"/>
          <p:nvPr/>
        </p:nvSpPr>
        <p:spPr>
          <a:xfrm>
            <a:off x="7801619" y="1527140"/>
            <a:ext cx="2148841" cy="153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>
              <a:buSzPts val="1000"/>
              <a:buFont typeface="Arial"/>
              <a:buChar char="•"/>
            </a:pPr>
            <a:r>
              <a:rPr lang="nl-NL" sz="1000" dirty="0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Simpele, automatisch en online geschiktheidscheck</a:t>
            </a:r>
          </a:p>
          <a:p>
            <a:pPr marL="171450" lvl="0" indent="-171450">
              <a:buSzPts val="1000"/>
              <a:buFont typeface="Arial"/>
              <a:buChar char="•"/>
            </a:pPr>
            <a:r>
              <a:rPr lang="nl-NL" sz="1000" dirty="0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Ontvankelijke aanvragers moeten alle vragen met YES beantwoorden</a:t>
            </a:r>
          </a:p>
          <a:p>
            <a:pPr marL="171450" lvl="0" indent="-171450">
              <a:buSzPts val="1000"/>
              <a:buFont typeface="Arial"/>
              <a:buChar char="•"/>
            </a:pPr>
            <a:r>
              <a:rPr lang="nl-NL" sz="1000" dirty="0">
                <a:solidFill>
                  <a:srgbClr val="57575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Niet-ontvankelijke aanvragers worden aan de helpdesk verwezen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GB" sz="1000" b="0" i="0" u="none" strike="noStrike" cap="none" dirty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569" y="0"/>
            <a:ext cx="10161957" cy="714588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"/>
          <p:cNvSpPr txBox="1"/>
          <p:nvPr/>
        </p:nvSpPr>
        <p:spPr>
          <a:xfrm>
            <a:off x="5004410" y="3526213"/>
            <a:ext cx="5014374" cy="2242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36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EUCF </a:t>
            </a:r>
            <a:r>
              <a:rPr lang="en-GB" sz="3600" b="0" i="0" u="none" strike="noStrike" cap="none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Nationaal</a:t>
            </a:r>
            <a:r>
              <a:rPr lang="en-GB" sz="36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Webinar NL</a:t>
            </a:r>
            <a:endParaRPr sz="36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30/04/2021</a:t>
            </a:r>
            <a:endParaRPr sz="2400" b="0" i="0" u="none" strike="noStrike" cap="none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232" name="Google Shape;23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33548" y="6102200"/>
            <a:ext cx="885235" cy="5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"/>
          <p:cNvSpPr txBox="1"/>
          <p:nvPr/>
        </p:nvSpPr>
        <p:spPr>
          <a:xfrm>
            <a:off x="6766789" y="6105018"/>
            <a:ext cx="2418515" cy="64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project has received funding from the European Union’s Horizon 2020 research and innovation programme under grant agreement No 864212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"/>
          <p:cNvSpPr txBox="1"/>
          <p:nvPr/>
        </p:nvSpPr>
        <p:spPr>
          <a:xfrm>
            <a:off x="658547" y="6181225"/>
            <a:ext cx="2619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 Light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@eucityfacility </a:t>
            </a:r>
            <a:endParaRPr sz="2400" b="1" i="0" u="none" strike="noStrike" cap="none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235" name="Google Shape;23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329" y="6142582"/>
            <a:ext cx="509233" cy="509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1"/>
          <p:cNvCxnSpPr/>
          <p:nvPr/>
        </p:nvCxnSpPr>
        <p:spPr>
          <a:xfrm>
            <a:off x="5137352" y="5876855"/>
            <a:ext cx="1134983" cy="0"/>
          </a:xfrm>
          <a:prstGeom prst="straightConnector1">
            <a:avLst/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80"/>
          <p:cNvSpPr txBox="1"/>
          <p:nvPr/>
        </p:nvSpPr>
        <p:spPr>
          <a:xfrm>
            <a:off x="2075824" y="-805499"/>
            <a:ext cx="6696471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What has to be submitted for the EUCF application?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6" name="Google Shape;776;p80"/>
          <p:cNvCxnSpPr/>
          <p:nvPr/>
        </p:nvCxnSpPr>
        <p:spPr>
          <a:xfrm>
            <a:off x="2185986" y="1838697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7" name="Google Shape;777;p80"/>
          <p:cNvSpPr/>
          <p:nvPr/>
        </p:nvSpPr>
        <p:spPr>
          <a:xfrm>
            <a:off x="128014" y="2016455"/>
            <a:ext cx="9773264" cy="46104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ource Serif Pro Light"/>
              <a:ea typeface="Source Serif Pro Light"/>
              <a:cs typeface="Source Serif Pro Light"/>
              <a:sym typeface="Source Serif Pro Light"/>
            </a:endParaRPr>
          </a:p>
        </p:txBody>
      </p:sp>
      <p:sp>
        <p:nvSpPr>
          <p:cNvPr id="778" name="Google Shape;778;p80"/>
          <p:cNvSpPr/>
          <p:nvPr/>
        </p:nvSpPr>
        <p:spPr>
          <a:xfrm>
            <a:off x="604367" y="2351821"/>
            <a:ext cx="3513670" cy="39798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80"/>
          <p:cNvSpPr txBox="1"/>
          <p:nvPr/>
        </p:nvSpPr>
        <p:spPr>
          <a:xfrm>
            <a:off x="1625939" y="2747525"/>
            <a:ext cx="24920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err="1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Aanvraagvormulier</a:t>
            </a:r>
            <a:endParaRPr sz="1400" b="1" i="0" u="none" strike="noStrike" cap="none" dirty="0">
              <a:solidFill>
                <a:srgbClr val="3F91A7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780" name="Google Shape;780;p80"/>
          <p:cNvSpPr txBox="1"/>
          <p:nvPr/>
        </p:nvSpPr>
        <p:spPr>
          <a:xfrm>
            <a:off x="829563" y="3319890"/>
            <a:ext cx="3288473" cy="912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Moet door de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aanvrager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in de EUCF website user zone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worden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ingevuld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 err="1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Drie</a:t>
            </a:r>
            <a:r>
              <a:rPr lang="en-GB" sz="12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en-GB" sz="1200" b="1" i="0" u="none" strike="noStrike" cap="none" dirty="0" err="1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delen</a:t>
            </a:r>
            <a:r>
              <a:rPr lang="en-GB" sz="12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: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1651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rgbClr val="595959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GB" sz="1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ff</a:t>
            </a:r>
            <a:endParaRPr sz="100" b="0" i="0" u="none" strike="noStrike" cap="none" dirty="0">
              <a:solidFill>
                <a:srgbClr val="595959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781" name="Google Shape;781;p80"/>
          <p:cNvSpPr txBox="1"/>
          <p:nvPr/>
        </p:nvSpPr>
        <p:spPr>
          <a:xfrm>
            <a:off x="1568187" y="4303443"/>
            <a:ext cx="247662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Identificatie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de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aanvrager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14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782" name="Google Shape;782;p80"/>
          <p:cNvSpPr txBox="1"/>
          <p:nvPr/>
        </p:nvSpPr>
        <p:spPr>
          <a:xfrm>
            <a:off x="1568187" y="4897812"/>
            <a:ext cx="24766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Ontwikkeling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het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investeringsconcept</a:t>
            </a:r>
            <a:endParaRPr sz="14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783" name="Google Shape;783;p80"/>
          <p:cNvSpPr txBox="1"/>
          <p:nvPr/>
        </p:nvSpPr>
        <p:spPr>
          <a:xfrm>
            <a:off x="1584543" y="5519935"/>
            <a:ext cx="24766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Implementatie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het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investeringsproject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80"/>
          <p:cNvSpPr/>
          <p:nvPr/>
        </p:nvSpPr>
        <p:spPr>
          <a:xfrm>
            <a:off x="4316939" y="2242681"/>
            <a:ext cx="5051936" cy="39798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80"/>
          <p:cNvSpPr txBox="1"/>
          <p:nvPr/>
        </p:nvSpPr>
        <p:spPr>
          <a:xfrm>
            <a:off x="5371162" y="2730971"/>
            <a:ext cx="24920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err="1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Ondersteunende</a:t>
            </a:r>
            <a:r>
              <a:rPr lang="en-GB" sz="14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en-GB" sz="1400" b="1" i="0" u="none" strike="noStrike" cap="none" dirty="0" err="1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Documenten</a:t>
            </a:r>
            <a:endParaRPr sz="1400" b="1" i="0" u="none" strike="noStrike" cap="none" dirty="0">
              <a:solidFill>
                <a:srgbClr val="3F91A7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786" name="Google Shape;786;p80"/>
          <p:cNvSpPr txBox="1"/>
          <p:nvPr/>
        </p:nvSpPr>
        <p:spPr>
          <a:xfrm>
            <a:off x="4594390" y="3232125"/>
            <a:ext cx="4774485" cy="264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GB" sz="14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Annex A: </a:t>
            </a:r>
            <a:r>
              <a:rPr lang="nl-NL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Actieplan voor duurzame energie (SEAP), Actieplan voor duurzame energie en klimaat (SECAP) of een plan met soortgelijke ambitie;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Annex </a:t>
            </a:r>
            <a:r>
              <a:rPr lang="en-GB" b="1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B</a:t>
            </a:r>
            <a:r>
              <a:rPr lang="en-GB" sz="14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: 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SEAP, SECAP of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een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soor</a:t>
            </a:r>
            <a:r>
              <a:rPr lang="en-GB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tgelijk</a:t>
            </a:r>
            <a:r>
              <a:rPr lang="en-GB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ambitieus</a:t>
            </a:r>
            <a:r>
              <a:rPr lang="en-GB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plan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Annex C: </a:t>
            </a:r>
            <a:r>
              <a:rPr lang="en-GB" sz="14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Intentieverklaring</a:t>
            </a:r>
            <a:r>
              <a:rPr lang="en-GB" sz="14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4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voor</a:t>
            </a:r>
            <a:r>
              <a:rPr lang="en-GB" sz="14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het project door de burgemeester of </a:t>
            </a:r>
            <a:r>
              <a:rPr lang="en-GB" sz="14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andere</a:t>
            </a:r>
            <a:r>
              <a:rPr lang="en-GB" sz="14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4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relevante</a:t>
            </a:r>
            <a:r>
              <a:rPr lang="en-GB" sz="14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politieke</a:t>
            </a:r>
            <a:r>
              <a:rPr lang="en-GB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vertegenwoordiger</a:t>
            </a:r>
            <a:r>
              <a:rPr lang="en-GB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lang="en-GB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lang="en-GB" sz="14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Annex </a:t>
            </a:r>
            <a:r>
              <a:rPr lang="en-GB" b="1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</a:t>
            </a:r>
            <a:r>
              <a:rPr lang="en-GB" sz="14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: </a:t>
            </a:r>
            <a:r>
              <a:rPr lang="nl-NL" sz="14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Zelfdeclaratie van een vertegenwoordiger van de gemeente, lokale autoriteit of groep.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Annex </a:t>
            </a:r>
            <a:r>
              <a:rPr lang="en-GB" b="1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E</a:t>
            </a:r>
            <a:r>
              <a:rPr lang="en-GB" sz="1400" b="1" i="0" u="none" strike="noStrike" cap="none" dirty="0">
                <a:solidFill>
                  <a:srgbClr val="3F91A7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: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Calculatie</a:t>
            </a:r>
            <a:r>
              <a:rPr lang="en-GB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-berekening</a:t>
            </a:r>
            <a:r>
              <a:rPr lang="en-GB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: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–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verwachte</a:t>
            </a:r>
            <a:r>
              <a:rPr lang="en-GB" sz="14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4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energiebesparing</a:t>
            </a:r>
            <a:r>
              <a:rPr lang="en-GB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en/of </a:t>
            </a:r>
            <a:r>
              <a:rPr lang="en-GB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productie</a:t>
            </a:r>
            <a:r>
              <a:rPr lang="en-GB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</a:t>
            </a:r>
            <a:r>
              <a:rPr lang="en-GB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hernieuwbare</a:t>
            </a:r>
            <a:r>
              <a:rPr lang="en-GB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energie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1651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rgbClr val="595959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lang="en-GB" sz="1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ff</a:t>
            </a:r>
            <a:endParaRPr sz="100" b="0" i="0" u="none" strike="noStrike" cap="none" dirty="0">
              <a:solidFill>
                <a:srgbClr val="595959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787" name="Google Shape;787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732" y="2549314"/>
            <a:ext cx="682811" cy="68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9790" y="2549314"/>
            <a:ext cx="682811" cy="68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044" y="4232611"/>
            <a:ext cx="707197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9563" y="4897812"/>
            <a:ext cx="713294" cy="4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9563" y="5572489"/>
            <a:ext cx="719390" cy="4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15"/>
          <p:cNvGrpSpPr/>
          <p:nvPr/>
        </p:nvGrpSpPr>
        <p:grpSpPr>
          <a:xfrm>
            <a:off x="832201" y="2417279"/>
            <a:ext cx="8420986" cy="3983521"/>
            <a:chOff x="850605" y="2417280"/>
            <a:chExt cx="8420986" cy="3741372"/>
          </a:xfrm>
        </p:grpSpPr>
        <p:sp>
          <p:nvSpPr>
            <p:cNvPr id="435" name="Google Shape;435;p15"/>
            <p:cNvSpPr/>
            <p:nvPr/>
          </p:nvSpPr>
          <p:spPr>
            <a:xfrm>
              <a:off x="850605" y="2417280"/>
              <a:ext cx="8420986" cy="365647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grpSp>
          <p:nvGrpSpPr>
            <p:cNvPr id="436" name="Google Shape;436;p15"/>
            <p:cNvGrpSpPr/>
            <p:nvPr/>
          </p:nvGrpSpPr>
          <p:grpSpPr>
            <a:xfrm>
              <a:off x="1084494" y="2575372"/>
              <a:ext cx="2539053" cy="3583280"/>
              <a:chOff x="1084494" y="2575372"/>
              <a:chExt cx="2539053" cy="3583280"/>
            </a:xfrm>
          </p:grpSpPr>
          <p:sp>
            <p:nvSpPr>
              <p:cNvPr id="437" name="Google Shape;437;p15"/>
              <p:cNvSpPr/>
              <p:nvPr/>
            </p:nvSpPr>
            <p:spPr>
              <a:xfrm>
                <a:off x="1103547" y="2618677"/>
                <a:ext cx="2520000" cy="327410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509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5"/>
              <p:cNvSpPr txBox="1"/>
              <p:nvPr/>
            </p:nvSpPr>
            <p:spPr>
              <a:xfrm>
                <a:off x="1874632" y="2848943"/>
                <a:ext cx="14993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Identification of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the applicant</a:t>
                </a:r>
                <a:endParaRPr sz="1400" b="1" i="0" u="none" strike="noStrike" cap="none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endParaRPr>
              </a:p>
            </p:txBody>
          </p:sp>
          <p:sp>
            <p:nvSpPr>
              <p:cNvPr id="439" name="Google Shape;439;p15"/>
              <p:cNvSpPr txBox="1"/>
              <p:nvPr/>
            </p:nvSpPr>
            <p:spPr>
              <a:xfrm>
                <a:off x="1084494" y="3546158"/>
                <a:ext cx="2520000" cy="26124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0800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 dirty="0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1.1. </a:t>
                </a:r>
                <a:r>
                  <a:rPr lang="en-GB" sz="1200" b="0" i="0" u="none" strike="noStrike" cap="none" dirty="0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Name of the municipality/local authority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0800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 dirty="0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1.2. </a:t>
                </a:r>
                <a:r>
                  <a:rPr lang="en-GB" sz="1200" b="0" i="0" u="none" strike="noStrike" cap="none" dirty="0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LAU and NUTS 3 code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0800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 dirty="0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1.3. </a:t>
                </a:r>
                <a:r>
                  <a:rPr lang="en-GB" sz="1200" b="0" i="0" u="none" strike="noStrike" cap="none" dirty="0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Population size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0800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 dirty="0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1.4. </a:t>
                </a:r>
                <a:r>
                  <a:rPr lang="en-GB" sz="1200" b="0" i="0" u="none" strike="noStrike" cap="none" dirty="0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Contact person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0800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 dirty="0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1.5. </a:t>
                </a:r>
                <a:r>
                  <a:rPr lang="en-GB" sz="1200" b="0" i="0" u="none" strike="noStrike" cap="none" dirty="0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Organisation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0800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 dirty="0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1.6. </a:t>
                </a:r>
                <a:r>
                  <a:rPr lang="en-GB" sz="1200" b="0" i="0" u="none" strike="noStrike" cap="none" dirty="0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Department</a:t>
                </a:r>
                <a:endParaRPr sz="12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endParaRPr>
              </a:p>
              <a:p>
                <a:pPr marL="10800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 dirty="0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1.7. - 1.11. </a:t>
                </a:r>
                <a:r>
                  <a:rPr lang="en-GB" sz="1200" b="0" i="0" u="none" strike="noStrike" cap="none" dirty="0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Contact/address details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0" name="Google Shape;440;p15"/>
              <p:cNvGrpSpPr/>
              <p:nvPr/>
            </p:nvGrpSpPr>
            <p:grpSpPr>
              <a:xfrm>
                <a:off x="1350575" y="2816470"/>
                <a:ext cx="540000" cy="540000"/>
                <a:chOff x="3299548" y="1930005"/>
                <a:chExt cx="540000" cy="540000"/>
              </a:xfrm>
            </p:grpSpPr>
            <p:sp>
              <p:nvSpPr>
                <p:cNvPr id="441" name="Google Shape;441;p15"/>
                <p:cNvSpPr/>
                <p:nvPr/>
              </p:nvSpPr>
              <p:spPr>
                <a:xfrm>
                  <a:off x="3299548" y="1930005"/>
                  <a:ext cx="540000" cy="540000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 cmpd="sng">
                  <a:solidFill>
                    <a:srgbClr val="3F91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442" name="Google Shape;442;p1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393724" y="2020005"/>
                  <a:ext cx="360000" cy="36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43" name="Google Shape;443;p15"/>
              <p:cNvGrpSpPr/>
              <p:nvPr/>
            </p:nvGrpSpPr>
            <p:grpSpPr>
              <a:xfrm>
                <a:off x="1131680" y="2575372"/>
                <a:ext cx="360000" cy="372843"/>
                <a:chOff x="6816656" y="2011942"/>
                <a:chExt cx="360000" cy="372843"/>
              </a:xfrm>
            </p:grpSpPr>
            <p:sp>
              <p:nvSpPr>
                <p:cNvPr id="444" name="Google Shape;444;p15"/>
                <p:cNvSpPr/>
                <p:nvPr/>
              </p:nvSpPr>
              <p:spPr>
                <a:xfrm>
                  <a:off x="6816656" y="2024785"/>
                  <a:ext cx="360000" cy="360000"/>
                </a:xfrm>
                <a:prstGeom prst="ellipse">
                  <a:avLst/>
                </a:prstGeom>
                <a:solidFill>
                  <a:srgbClr val="3F91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15"/>
                <p:cNvSpPr txBox="1"/>
                <p:nvPr/>
              </p:nvSpPr>
              <p:spPr>
                <a:xfrm flipH="1">
                  <a:off x="6848293" y="2011942"/>
                  <a:ext cx="23623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GB"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</a:t>
                  </a: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46" name="Google Shape;446;p15"/>
            <p:cNvGrpSpPr/>
            <p:nvPr/>
          </p:nvGrpSpPr>
          <p:grpSpPr>
            <a:xfrm>
              <a:off x="3770105" y="2575372"/>
              <a:ext cx="2527817" cy="3498386"/>
              <a:chOff x="3817730" y="2575372"/>
              <a:chExt cx="2527817" cy="3498386"/>
            </a:xfrm>
          </p:grpSpPr>
          <p:sp>
            <p:nvSpPr>
              <p:cNvPr id="447" name="Google Shape;447;p15"/>
              <p:cNvSpPr/>
              <p:nvPr/>
            </p:nvSpPr>
            <p:spPr>
              <a:xfrm>
                <a:off x="3825547" y="2582672"/>
                <a:ext cx="2520000" cy="331011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509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5"/>
              <p:cNvSpPr txBox="1"/>
              <p:nvPr/>
            </p:nvSpPr>
            <p:spPr>
              <a:xfrm>
                <a:off x="4543943" y="2842953"/>
                <a:ext cx="174099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Development of the investment concept</a:t>
                </a:r>
                <a:endParaRPr sz="1400" b="1" i="0" u="none" strike="noStrike" cap="none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endParaRPr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4036625" y="2816470"/>
                <a:ext cx="540000" cy="540000"/>
              </a:xfrm>
              <a:prstGeom prst="ellipse">
                <a:avLst/>
              </a:prstGeom>
              <a:solidFill>
                <a:srgbClr val="F2F2F2"/>
              </a:solidFill>
              <a:ln w="12700" cap="flat" cmpd="sng">
                <a:solidFill>
                  <a:srgbClr val="3F91A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509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50" name="Google Shape;450;p15"/>
              <p:cNvGrpSpPr/>
              <p:nvPr/>
            </p:nvGrpSpPr>
            <p:grpSpPr>
              <a:xfrm>
                <a:off x="3817730" y="2575372"/>
                <a:ext cx="360000" cy="372843"/>
                <a:chOff x="6816656" y="2011942"/>
                <a:chExt cx="360000" cy="372843"/>
              </a:xfrm>
            </p:grpSpPr>
            <p:sp>
              <p:nvSpPr>
                <p:cNvPr id="451" name="Google Shape;451;p15"/>
                <p:cNvSpPr/>
                <p:nvPr/>
              </p:nvSpPr>
              <p:spPr>
                <a:xfrm>
                  <a:off x="6816656" y="2024785"/>
                  <a:ext cx="360000" cy="360000"/>
                </a:xfrm>
                <a:prstGeom prst="ellipse">
                  <a:avLst/>
                </a:prstGeom>
                <a:solidFill>
                  <a:srgbClr val="3F91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15"/>
                <p:cNvSpPr txBox="1"/>
                <p:nvPr/>
              </p:nvSpPr>
              <p:spPr>
                <a:xfrm flipH="1">
                  <a:off x="6848293" y="2011942"/>
                  <a:ext cx="23623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GB"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453" name="Google Shape;453;p1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136572" y="2906470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4" name="Google Shape;454;p15"/>
              <p:cNvSpPr txBox="1"/>
              <p:nvPr/>
            </p:nvSpPr>
            <p:spPr>
              <a:xfrm>
                <a:off x="3899258" y="3524241"/>
                <a:ext cx="2296388" cy="25495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0800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2.1. </a:t>
                </a:r>
                <a:r>
                  <a:rPr lang="en-GB" sz="1200" b="0" i="0" u="none" strike="noStrike" cap="none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Title of proposed investment concept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0800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2.2. </a:t>
                </a:r>
                <a:r>
                  <a:rPr lang="en-GB" sz="1200" b="0" i="0" u="none" strike="noStrike" cap="none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Allocation of grant amount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0800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2.3. </a:t>
                </a:r>
                <a:r>
                  <a:rPr lang="en-GB" sz="1200" b="0" i="0" u="none" strike="noStrike" cap="none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Activities funded by grant amount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0800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2.4. </a:t>
                </a:r>
                <a:r>
                  <a:rPr lang="en-GB" sz="1200" b="0" i="0" u="none" strike="noStrike" cap="none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Governance for investment concept development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0800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1" i="0" u="none" strike="noStrike" cap="none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2.5. </a:t>
                </a:r>
                <a:r>
                  <a:rPr lang="en-GB" sz="1200" b="0" i="0" u="none" strike="noStrike" cap="none">
                    <a:solidFill>
                      <a:srgbClr val="575757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Engagement of stakeholders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5" name="Google Shape;455;p15"/>
            <p:cNvGrpSpPr/>
            <p:nvPr/>
          </p:nvGrpSpPr>
          <p:grpSpPr>
            <a:xfrm>
              <a:off x="6399005" y="2575372"/>
              <a:ext cx="2647403" cy="3317412"/>
              <a:chOff x="6399005" y="2575372"/>
              <a:chExt cx="2647403" cy="3317412"/>
            </a:xfrm>
          </p:grpSpPr>
          <p:grpSp>
            <p:nvGrpSpPr>
              <p:cNvPr id="456" name="Google Shape;456;p15"/>
              <p:cNvGrpSpPr/>
              <p:nvPr/>
            </p:nvGrpSpPr>
            <p:grpSpPr>
              <a:xfrm>
                <a:off x="6468659" y="2575372"/>
                <a:ext cx="2577750" cy="3317412"/>
                <a:chOff x="6468659" y="2575372"/>
                <a:chExt cx="2577750" cy="3317412"/>
              </a:xfrm>
            </p:grpSpPr>
            <p:sp>
              <p:nvSpPr>
                <p:cNvPr id="457" name="Google Shape;457;p15"/>
                <p:cNvSpPr/>
                <p:nvPr/>
              </p:nvSpPr>
              <p:spPr>
                <a:xfrm>
                  <a:off x="6468659" y="2575372"/>
                  <a:ext cx="2520000" cy="331741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509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15"/>
                <p:cNvSpPr txBox="1"/>
                <p:nvPr/>
              </p:nvSpPr>
              <p:spPr>
                <a:xfrm>
                  <a:off x="7146773" y="2848943"/>
                  <a:ext cx="1899636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GB" sz="1400" b="1" i="0" u="none" strike="noStrike" cap="none">
                      <a:solidFill>
                        <a:srgbClr val="0069A9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Implementation of the  investment project</a:t>
                  </a:r>
                  <a:endParaRPr sz="1400" b="1" i="0" u="none" strike="noStrike" cap="none">
                    <a:solidFill>
                      <a:srgbClr val="0069A9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endParaRPr>
                </a:p>
              </p:txBody>
            </p:sp>
            <p:sp>
              <p:nvSpPr>
                <p:cNvPr id="459" name="Google Shape;459;p15"/>
                <p:cNvSpPr/>
                <p:nvPr/>
              </p:nvSpPr>
              <p:spPr>
                <a:xfrm>
                  <a:off x="6617900" y="2816470"/>
                  <a:ext cx="540000" cy="540000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 cmpd="sng">
                  <a:solidFill>
                    <a:srgbClr val="3F91A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509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460" name="Google Shape;460;p15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678434" y="2854654"/>
                  <a:ext cx="432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61" name="Google Shape;461;p15"/>
                <p:cNvSpPr txBox="1"/>
                <p:nvPr/>
              </p:nvSpPr>
              <p:spPr>
                <a:xfrm>
                  <a:off x="6554293" y="3530293"/>
                  <a:ext cx="2391056" cy="18875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10800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GB" sz="1400" b="1" i="0" u="none" strike="noStrike" cap="none">
                      <a:solidFill>
                        <a:srgbClr val="0069A9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3.1. </a:t>
                  </a:r>
                  <a:r>
                    <a:rPr lang="en-GB" sz="1200" b="0" i="0" u="none" strike="noStrike" cap="none">
                      <a:solidFill>
                        <a:srgbClr val="575757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Investment sector(s) targeted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108000" marR="0" lvl="0" indent="0" algn="l" rtl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GB" sz="1400" b="1" i="0" u="none" strike="noStrike" cap="none">
                      <a:solidFill>
                        <a:srgbClr val="0069A9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3.2. </a:t>
                  </a:r>
                  <a:r>
                    <a:rPr lang="en-GB" sz="1200" b="0" i="0" u="none" strike="noStrike" cap="none">
                      <a:solidFill>
                        <a:srgbClr val="575757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Intended measures 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108000" marR="0" lvl="0" indent="0" algn="l" rtl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GB" sz="1400" b="1" i="0" u="none" strike="noStrike" cap="none">
                      <a:solidFill>
                        <a:srgbClr val="0069A9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3.3. </a:t>
                  </a:r>
                  <a:r>
                    <a:rPr lang="en-GB" sz="1200" b="0" i="0" u="none" strike="noStrike" cap="none">
                      <a:solidFill>
                        <a:srgbClr val="575757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Expected size of investment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108000" marR="0" lvl="0" indent="0" algn="l" rtl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GB" sz="1400" b="1" i="0" u="none" strike="noStrike" cap="none">
                      <a:solidFill>
                        <a:srgbClr val="0069A9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3.4. </a:t>
                  </a:r>
                  <a:r>
                    <a:rPr lang="en-GB" sz="1200" b="0" i="0" u="none" strike="noStrike" cap="none">
                      <a:solidFill>
                        <a:srgbClr val="575757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Expected impacts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108000" marR="0" lvl="0" indent="0" algn="l" rtl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GB" sz="1400" b="1" i="0" u="none" strike="noStrike" cap="none">
                      <a:solidFill>
                        <a:srgbClr val="0069A9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3.5. </a:t>
                  </a:r>
                  <a:r>
                    <a:rPr lang="en-GB" sz="1200" b="0" i="0" u="none" strike="noStrike" cap="none">
                      <a:solidFill>
                        <a:srgbClr val="575757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Potential for replication and/or up-scaling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62" name="Google Shape;462;p15"/>
              <p:cNvSpPr/>
              <p:nvPr/>
            </p:nvSpPr>
            <p:spPr>
              <a:xfrm>
                <a:off x="6399005" y="2588215"/>
                <a:ext cx="360000" cy="360000"/>
              </a:xfrm>
              <a:prstGeom prst="ellipse">
                <a:avLst/>
              </a:prstGeom>
              <a:solidFill>
                <a:srgbClr val="3F91A7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509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5"/>
              <p:cNvSpPr txBox="1"/>
              <p:nvPr/>
            </p:nvSpPr>
            <p:spPr>
              <a:xfrm flipH="1">
                <a:off x="6430642" y="2575372"/>
                <a:ext cx="23623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4" name="Google Shape;464;p15"/>
          <p:cNvSpPr txBox="1"/>
          <p:nvPr/>
        </p:nvSpPr>
        <p:spPr>
          <a:xfrm>
            <a:off x="2075824" y="-805499"/>
            <a:ext cx="6696471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Welke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informatie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moet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in het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aanvraagformulier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worden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ingegeven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?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5" name="Google Shape;465;p15"/>
          <p:cNvCxnSpPr/>
          <p:nvPr/>
        </p:nvCxnSpPr>
        <p:spPr>
          <a:xfrm>
            <a:off x="2185986" y="1838697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2"/>
          <p:cNvSpPr/>
          <p:nvPr/>
        </p:nvSpPr>
        <p:spPr>
          <a:xfrm>
            <a:off x="476794" y="2063828"/>
            <a:ext cx="8883783" cy="412500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ource Serif Pro Light"/>
              <a:ea typeface="Source Serif Pro Light"/>
              <a:cs typeface="Source Serif Pro Light"/>
              <a:sym typeface="Source Serif Pro Light"/>
            </a:endParaRPr>
          </a:p>
        </p:txBody>
      </p:sp>
      <p:sp>
        <p:nvSpPr>
          <p:cNvPr id="816" name="Google Shape;816;p82"/>
          <p:cNvSpPr/>
          <p:nvPr/>
        </p:nvSpPr>
        <p:spPr>
          <a:xfrm>
            <a:off x="2901092" y="2685032"/>
            <a:ext cx="2853756" cy="7477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7" name="Google Shape;817;p82"/>
          <p:cNvGrpSpPr/>
          <p:nvPr/>
        </p:nvGrpSpPr>
        <p:grpSpPr>
          <a:xfrm>
            <a:off x="2901093" y="2478173"/>
            <a:ext cx="2853755" cy="329411"/>
            <a:chOff x="2999573" y="2087910"/>
            <a:chExt cx="2107245" cy="408861"/>
          </a:xfrm>
        </p:grpSpPr>
        <p:sp>
          <p:nvSpPr>
            <p:cNvPr id="818" name="Google Shape;818;p82"/>
            <p:cNvSpPr/>
            <p:nvPr/>
          </p:nvSpPr>
          <p:spPr>
            <a:xfrm>
              <a:off x="2999573" y="2116498"/>
              <a:ext cx="2107245" cy="380273"/>
            </a:xfrm>
            <a:prstGeom prst="rect">
              <a:avLst/>
            </a:prstGeom>
            <a:solidFill>
              <a:srgbClr val="4795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82"/>
            <p:cNvSpPr txBox="1"/>
            <p:nvPr/>
          </p:nvSpPr>
          <p:spPr>
            <a:xfrm>
              <a:off x="3449673" y="2087910"/>
              <a:ext cx="1210732" cy="40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10000"/>
                </a:lnSpc>
                <a:buSzPts val="1400"/>
              </a:pPr>
              <a:r>
                <a:rPr lang="en-GB" b="1" dirty="0">
                  <a:solidFill>
                    <a:schemeClr val="lt1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Doel</a:t>
              </a:r>
            </a:p>
          </p:txBody>
        </p:sp>
      </p:grpSp>
      <p:sp>
        <p:nvSpPr>
          <p:cNvPr id="820" name="Google Shape;820;p82"/>
          <p:cNvSpPr txBox="1"/>
          <p:nvPr/>
        </p:nvSpPr>
        <p:spPr>
          <a:xfrm>
            <a:off x="2740824" y="2883438"/>
            <a:ext cx="3180347" cy="49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10000"/>
              </a:lnSpc>
              <a:buSzPts val="1400"/>
            </a:pPr>
            <a:r>
              <a:rPr lang="nl-NL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De activiteiten die voor de ontwikkeling van </a:t>
            </a:r>
            <a:br>
              <a:rPr lang="nl-NL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lang="nl-NL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het investeringsconcept nodig zijn financieren.</a:t>
            </a:r>
            <a:endParaRPr lang="nl-NL" sz="1200" dirty="0"/>
          </a:p>
        </p:txBody>
      </p:sp>
      <p:sp>
        <p:nvSpPr>
          <p:cNvPr id="821" name="Google Shape;821;p82"/>
          <p:cNvSpPr/>
          <p:nvPr/>
        </p:nvSpPr>
        <p:spPr>
          <a:xfrm rot="5400000">
            <a:off x="4049612" y="3644469"/>
            <a:ext cx="546077" cy="2757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795AA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795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82"/>
          <p:cNvSpPr/>
          <p:nvPr/>
        </p:nvSpPr>
        <p:spPr>
          <a:xfrm>
            <a:off x="2901093" y="4126330"/>
            <a:ext cx="2853756" cy="18208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479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82"/>
          <p:cNvSpPr/>
          <p:nvPr/>
        </p:nvSpPr>
        <p:spPr>
          <a:xfrm>
            <a:off x="3953161" y="4259821"/>
            <a:ext cx="1931050" cy="151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lnSpc>
                <a:spcPct val="110000"/>
              </a:lnSpc>
              <a:buSzPts val="1400"/>
              <a:buFont typeface="Arial"/>
              <a:buChar char="•"/>
            </a:pPr>
            <a:r>
              <a:rPr lang="nl-NL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Haalbaarheidsstudies</a:t>
            </a:r>
          </a:p>
          <a:p>
            <a:pPr marL="285750" lvl="0" indent="-285750">
              <a:lnSpc>
                <a:spcPct val="110000"/>
              </a:lnSpc>
              <a:buSzPts val="1400"/>
              <a:buFont typeface="Arial"/>
              <a:buChar char="•"/>
            </a:pPr>
            <a:r>
              <a:rPr lang="nl-NL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Technische analyses</a:t>
            </a:r>
            <a:endParaRPr lang="nl-NL" sz="1200" dirty="0"/>
          </a:p>
          <a:p>
            <a:pPr marL="285750" lvl="0" indent="-285750">
              <a:lnSpc>
                <a:spcPct val="110000"/>
              </a:lnSpc>
              <a:buSzPts val="1400"/>
              <a:buFont typeface="Arial"/>
              <a:buChar char="•"/>
            </a:pPr>
            <a:r>
              <a:rPr lang="nl-NL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Juridisch onderzoek</a:t>
            </a:r>
            <a:endParaRPr lang="nl-NL" sz="1200" dirty="0"/>
          </a:p>
          <a:p>
            <a:pPr marL="285750" lvl="0" indent="-285750">
              <a:lnSpc>
                <a:spcPct val="110000"/>
              </a:lnSpc>
              <a:buSzPts val="1400"/>
              <a:buFont typeface="Arial"/>
              <a:buChar char="•"/>
            </a:pPr>
            <a:r>
              <a:rPr lang="nl-NL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Sociaal onderzoek</a:t>
            </a:r>
            <a:endParaRPr lang="nl-NL" sz="1200" dirty="0"/>
          </a:p>
          <a:p>
            <a:pPr marL="285750" lvl="0" indent="-285750">
              <a:lnSpc>
                <a:spcPct val="110000"/>
              </a:lnSpc>
              <a:buSzPts val="1400"/>
              <a:buFont typeface="Arial"/>
              <a:buChar char="•"/>
            </a:pPr>
            <a:r>
              <a:rPr lang="nl-NL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Marktonderzoek</a:t>
            </a:r>
            <a:endParaRPr lang="nl-NL" sz="1200" dirty="0"/>
          </a:p>
          <a:p>
            <a:pPr marL="285750" lvl="0" indent="-285750">
              <a:lnSpc>
                <a:spcPct val="110000"/>
              </a:lnSpc>
              <a:buSzPts val="1400"/>
              <a:buFont typeface="Arial"/>
              <a:buChar char="•"/>
            </a:pPr>
            <a:r>
              <a:rPr lang="nl-NL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Financiële analyses</a:t>
            </a:r>
            <a:endParaRPr lang="nl-NL" sz="1200" dirty="0"/>
          </a:p>
          <a:p>
            <a:pPr marL="285750" lvl="0" indent="-285750">
              <a:lnSpc>
                <a:spcPct val="110000"/>
              </a:lnSpc>
              <a:buSzPts val="1400"/>
              <a:buFont typeface="Arial"/>
              <a:buChar char="•"/>
            </a:pPr>
            <a:r>
              <a:rPr lang="nl-NL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Enz. </a:t>
            </a:r>
          </a:p>
        </p:txBody>
      </p:sp>
      <p:sp>
        <p:nvSpPr>
          <p:cNvPr id="824" name="Google Shape;824;p82"/>
          <p:cNvSpPr txBox="1"/>
          <p:nvPr/>
        </p:nvSpPr>
        <p:spPr>
          <a:xfrm>
            <a:off x="2956473" y="4465522"/>
            <a:ext cx="113127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i="0" u="none" strike="noStrike" cap="none" dirty="0" err="1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Activiteiten</a:t>
            </a:r>
            <a:r>
              <a:rPr lang="de-DE" sz="1200" b="1" i="0" u="none" strike="noStrike" cap="none" dirty="0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die </a:t>
            </a:r>
            <a:r>
              <a:rPr lang="de-DE" sz="1200" b="1" i="0" u="none" strike="noStrike" cap="none" dirty="0" err="1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door</a:t>
            </a:r>
            <a:r>
              <a:rPr lang="de-DE" sz="1200" b="1" i="0" u="none" strike="noStrike" cap="none" dirty="0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de </a:t>
            </a:r>
            <a:r>
              <a:rPr lang="de-DE" sz="1200" b="1" i="0" u="none" strike="noStrike" cap="none" dirty="0" err="1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subsidie</a:t>
            </a:r>
            <a:r>
              <a:rPr lang="de-DE" sz="1200" b="1" i="0" u="none" strike="noStrike" cap="none" dirty="0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de-DE" sz="1200" b="1" i="0" u="none" strike="noStrike" cap="none" dirty="0" err="1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gefinancieerd</a:t>
            </a:r>
            <a:r>
              <a:rPr lang="de-DE" sz="1200" b="1" i="0" u="none" strike="noStrike" cap="none" dirty="0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worden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82"/>
          <p:cNvSpPr/>
          <p:nvPr/>
        </p:nvSpPr>
        <p:spPr>
          <a:xfrm>
            <a:off x="1902040" y="2852509"/>
            <a:ext cx="884966" cy="2757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795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795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82"/>
          <p:cNvSpPr txBox="1"/>
          <p:nvPr/>
        </p:nvSpPr>
        <p:spPr>
          <a:xfrm>
            <a:off x="2075824" y="-805499"/>
            <a:ext cx="6696471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80000"/>
              </a:lnSpc>
              <a:buSzPts val="3200"/>
            </a:pPr>
            <a:r>
              <a:rPr lang="nl-NL" sz="3200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Welke activiteiten werden door de EUCF subsidie ondersteund?</a:t>
            </a:r>
          </a:p>
        </p:txBody>
      </p:sp>
      <p:cxnSp>
        <p:nvCxnSpPr>
          <p:cNvPr id="827" name="Google Shape;827;p82"/>
          <p:cNvCxnSpPr/>
          <p:nvPr/>
        </p:nvCxnSpPr>
        <p:spPr>
          <a:xfrm>
            <a:off x="2185986" y="1838697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8" name="Google Shape;828;p82"/>
          <p:cNvSpPr/>
          <p:nvPr/>
        </p:nvSpPr>
        <p:spPr>
          <a:xfrm>
            <a:off x="756988" y="2855577"/>
            <a:ext cx="1061636" cy="5666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479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9" name="Google Shape;829;p82"/>
          <p:cNvGrpSpPr/>
          <p:nvPr/>
        </p:nvGrpSpPr>
        <p:grpSpPr>
          <a:xfrm>
            <a:off x="1014654" y="2357509"/>
            <a:ext cx="546304" cy="546304"/>
            <a:chOff x="476869" y="2719467"/>
            <a:chExt cx="629093" cy="629093"/>
          </a:xfrm>
        </p:grpSpPr>
        <p:sp>
          <p:nvSpPr>
            <p:cNvPr id="830" name="Google Shape;830;p82"/>
            <p:cNvSpPr/>
            <p:nvPr/>
          </p:nvSpPr>
          <p:spPr>
            <a:xfrm>
              <a:off x="476869" y="2719467"/>
              <a:ext cx="629093" cy="629093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4795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1" name="Google Shape;831;p8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8713" y="2795848"/>
              <a:ext cx="448879" cy="4488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2" name="Google Shape;832;p82"/>
          <p:cNvSpPr txBox="1"/>
          <p:nvPr/>
        </p:nvSpPr>
        <p:spPr>
          <a:xfrm flipH="1">
            <a:off x="724501" y="2924868"/>
            <a:ext cx="1107090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€ 60 000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 i="0" u="none" strike="noStrike" cap="none" dirty="0">
                <a:solidFill>
                  <a:srgbClr val="4795AA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EUCF SUBSIDIE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82"/>
          <p:cNvSpPr/>
          <p:nvPr/>
        </p:nvSpPr>
        <p:spPr>
          <a:xfrm>
            <a:off x="6904041" y="2671837"/>
            <a:ext cx="2086936" cy="10972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4" name="Google Shape;834;p82"/>
          <p:cNvGrpSpPr/>
          <p:nvPr/>
        </p:nvGrpSpPr>
        <p:grpSpPr>
          <a:xfrm>
            <a:off x="6904042" y="2472998"/>
            <a:ext cx="2086935" cy="321392"/>
            <a:chOff x="2999573" y="2097863"/>
            <a:chExt cx="2107245" cy="398908"/>
          </a:xfrm>
        </p:grpSpPr>
        <p:sp>
          <p:nvSpPr>
            <p:cNvPr id="835" name="Google Shape;835;p82"/>
            <p:cNvSpPr/>
            <p:nvPr/>
          </p:nvSpPr>
          <p:spPr>
            <a:xfrm>
              <a:off x="2999573" y="2116498"/>
              <a:ext cx="2107245" cy="380273"/>
            </a:xfrm>
            <a:prstGeom prst="rect">
              <a:avLst/>
            </a:prstGeom>
            <a:solidFill>
              <a:srgbClr val="4795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2"/>
            <p:cNvSpPr txBox="1"/>
            <p:nvPr/>
          </p:nvSpPr>
          <p:spPr>
            <a:xfrm>
              <a:off x="3146508" y="2097863"/>
              <a:ext cx="1721434" cy="393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lt1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Allocation of grant</a:t>
              </a:r>
              <a:endParaRPr sz="1600" b="1" i="0" u="none" strike="noStrike" cap="none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endParaRPr>
            </a:p>
          </p:txBody>
        </p:sp>
      </p:grpSp>
      <p:sp>
        <p:nvSpPr>
          <p:cNvPr id="837" name="Google Shape;837;p82"/>
          <p:cNvSpPr/>
          <p:nvPr/>
        </p:nvSpPr>
        <p:spPr>
          <a:xfrm>
            <a:off x="7018106" y="2804830"/>
            <a:ext cx="1931050" cy="904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✔"/>
            </a:pPr>
            <a:r>
              <a:rPr lang="de-DE" sz="12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Medewerkers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>
              <a:lnSpc>
                <a:spcPct val="110000"/>
              </a:lnSpc>
              <a:buSzPts val="1200"/>
              <a:buFont typeface="Noto Sans Symbols"/>
              <a:buChar char="✔"/>
            </a:pPr>
            <a:r>
              <a:rPr lang="en-GB" sz="1200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Externe</a:t>
            </a:r>
            <a:r>
              <a:rPr lang="en-GB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experts/ </a:t>
            </a:r>
            <a:br>
              <a:rPr lang="en-GB" sz="12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lang="en-GB" sz="1200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opdrachtnemers</a:t>
            </a:r>
            <a:endParaRPr lang="en-GB" sz="1200" dirty="0">
              <a:solidFill>
                <a:srgbClr val="595959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171450" marR="0" lvl="0" indent="-171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✔"/>
            </a:pPr>
            <a:r>
              <a:rPr lang="en-GB" sz="12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Andere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82"/>
          <p:cNvSpPr/>
          <p:nvPr/>
        </p:nvSpPr>
        <p:spPr>
          <a:xfrm>
            <a:off x="5825636" y="2845647"/>
            <a:ext cx="884966" cy="2757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795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795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82"/>
          <p:cNvSpPr/>
          <p:nvPr/>
        </p:nvSpPr>
        <p:spPr>
          <a:xfrm>
            <a:off x="6864781" y="4460246"/>
            <a:ext cx="2084375" cy="1401891"/>
          </a:xfrm>
          <a:prstGeom prst="roundRect">
            <a:avLst>
              <a:gd name="adj" fmla="val 16667"/>
            </a:avLst>
          </a:prstGeom>
          <a:solidFill>
            <a:srgbClr val="D6F0F6"/>
          </a:solidFill>
          <a:ln w="19050" cap="flat" cmpd="sng">
            <a:solidFill>
              <a:srgbClr val="479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82"/>
          <p:cNvSpPr txBox="1"/>
          <p:nvPr/>
        </p:nvSpPr>
        <p:spPr>
          <a:xfrm>
            <a:off x="6919323" y="4614378"/>
            <a:ext cx="1976029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Het </a:t>
            </a:r>
            <a:r>
              <a:rPr lang="en-GB" sz="10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investeringsvolume</a:t>
            </a:r>
            <a:r>
              <a:rPr lang="en-GB" sz="10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dat</a:t>
            </a:r>
            <a:r>
              <a:rPr lang="en-GB" sz="10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in de </a:t>
            </a:r>
            <a:r>
              <a:rPr lang="en-GB" sz="10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aanvraag</a:t>
            </a:r>
            <a:r>
              <a:rPr lang="en-GB" sz="10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00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moet</a:t>
            </a:r>
            <a:r>
              <a:rPr lang="en-GB" sz="10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00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worden</a:t>
            </a:r>
            <a:r>
              <a:rPr lang="en-GB" sz="10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00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aangegeven</a:t>
            </a:r>
            <a:r>
              <a:rPr lang="en-GB" sz="10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00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betreft</a:t>
            </a:r>
            <a:r>
              <a:rPr lang="en-GB" sz="10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00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niet</a:t>
            </a:r>
            <a:r>
              <a:rPr lang="en-GB" sz="10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1000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subsidie</a:t>
            </a:r>
            <a:r>
              <a:rPr lang="en-GB" sz="1000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maar de </a:t>
            </a:r>
            <a:r>
              <a:rPr lang="en-GB" sz="1000" b="0" i="0" u="none" strike="noStrike" cap="none" dirty="0" err="1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investering</a:t>
            </a:r>
            <a:r>
              <a:rPr lang="en-GB" sz="1000" b="0" i="0" u="none" strike="noStrike" cap="none" dirty="0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in </a:t>
            </a:r>
            <a:r>
              <a:rPr lang="en-GB" sz="1000" dirty="0" err="1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duurzame</a:t>
            </a:r>
            <a:r>
              <a:rPr lang="en-GB" sz="1000" dirty="0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en-GB" sz="1000" dirty="0" err="1">
                <a:solidFill>
                  <a:srgbClr val="4795AA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energie</a:t>
            </a:r>
            <a:r>
              <a:rPr lang="en-GB" sz="10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die van het project </a:t>
            </a:r>
            <a:r>
              <a:rPr lang="en-GB" sz="10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verwacht</a:t>
            </a:r>
            <a:r>
              <a:rPr lang="en-GB" sz="10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00" b="0" i="0" u="none" strike="noStrike" cap="none" dirty="0" err="1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wordt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82"/>
          <p:cNvSpPr/>
          <p:nvPr/>
        </p:nvSpPr>
        <p:spPr>
          <a:xfrm>
            <a:off x="7665021" y="4041266"/>
            <a:ext cx="546304" cy="546304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479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2" name="Google Shape;842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4551" y="4127498"/>
            <a:ext cx="363600" cy="3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7"/>
          <p:cNvSpPr/>
          <p:nvPr/>
        </p:nvSpPr>
        <p:spPr>
          <a:xfrm>
            <a:off x="844095" y="2243050"/>
            <a:ext cx="8780377" cy="1200675"/>
          </a:xfrm>
          <a:prstGeom prst="roundRect">
            <a:avLst>
              <a:gd name="adj" fmla="val 16667"/>
            </a:avLst>
          </a:prstGeom>
          <a:solidFill>
            <a:srgbClr val="D6F0F6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 txBox="1"/>
          <p:nvPr/>
        </p:nvSpPr>
        <p:spPr>
          <a:xfrm>
            <a:off x="901602" y="2306458"/>
            <a:ext cx="2158055" cy="80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Wie</a:t>
            </a:r>
            <a:r>
              <a:rPr lang="en-GB" sz="14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mag </a:t>
            </a:r>
            <a:r>
              <a:rPr lang="en-GB" sz="1400" b="1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deel</a:t>
            </a:r>
            <a:r>
              <a:rPr lang="en-GB" sz="14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</a:t>
            </a:r>
            <a:r>
              <a:rPr lang="en-GB" sz="1400" b="1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een</a:t>
            </a:r>
            <a:r>
              <a:rPr lang="en-GB" sz="14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400" b="1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samenwerkingsverband</a:t>
            </a:r>
            <a:r>
              <a:rPr lang="en-GB" sz="14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400" b="1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zijn</a:t>
            </a:r>
            <a:r>
              <a:rPr lang="en-GB" sz="14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2841812" y="2306458"/>
            <a:ext cx="6782659" cy="108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Formele</a:t>
            </a:r>
            <a:r>
              <a:rPr lang="en-GB" sz="16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of </a:t>
            </a:r>
            <a:r>
              <a:rPr lang="en-GB" sz="16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informele</a:t>
            </a:r>
            <a:r>
              <a:rPr lang="en-GB" sz="16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samenwerkingsverbanden</a:t>
            </a:r>
            <a:r>
              <a:rPr lang="en-GB" sz="16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van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gemeenten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/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lokale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overheden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mogen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deelnemen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met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één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hoofdaanvrager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hoofdaanvrager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of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ook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het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samenwerkingsverband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als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geheel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moet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duurzame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energie-actieplan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hebben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met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doelen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voor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energie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klimaat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voor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2020.</a:t>
            </a:r>
            <a:endParaRPr sz="14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1837266" y="3848077"/>
            <a:ext cx="7329877" cy="263935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09" name="Google Shape;509;p17"/>
          <p:cNvSpPr txBox="1"/>
          <p:nvPr/>
        </p:nvSpPr>
        <p:spPr>
          <a:xfrm>
            <a:off x="2429158" y="4040590"/>
            <a:ext cx="6819999" cy="236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Relaties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tussen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gemeentes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daartoe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behorende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verantwoordelijkeden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zijn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 het </a:t>
            </a:r>
            <a:r>
              <a:rPr lang="en-GB" sz="160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aanvraagformulier</a:t>
            </a:r>
            <a:r>
              <a:rPr lang="en-GB" sz="160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beschreven</a:t>
            </a:r>
            <a:r>
              <a:rPr lang="en-GB" sz="160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16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Aanvragen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door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samenwerkingsverbanden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zijn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graag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gezien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in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beoordeling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  </a:t>
            </a:r>
            <a:endParaRPr sz="16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Als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aanvraag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succesvol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is,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wordt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subsidie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EUR 60.000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het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samenwerkingsverband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als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geheel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gegeven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 </a:t>
            </a:r>
            <a:endParaRPr sz="16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hoofdaanvrager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ontvangt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het geld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moet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dit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beheren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/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verdelen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400" b="0" i="0" u="none" strike="noStrike" cap="none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0" name="Google Shape;51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5420" y="3628481"/>
            <a:ext cx="1001234" cy="100123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17"/>
          <p:cNvSpPr txBox="1"/>
          <p:nvPr/>
        </p:nvSpPr>
        <p:spPr>
          <a:xfrm>
            <a:off x="2075824" y="-805499"/>
            <a:ext cx="6696471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Met wat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moet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er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voor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samenwerkingsverbanden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rekening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worden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gehouden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2" name="Google Shape;512;p17"/>
          <p:cNvCxnSpPr/>
          <p:nvPr/>
        </p:nvCxnSpPr>
        <p:spPr>
          <a:xfrm>
            <a:off x="2185986" y="1838697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7"/>
          <p:cNvSpPr/>
          <p:nvPr/>
        </p:nvSpPr>
        <p:spPr>
          <a:xfrm>
            <a:off x="844095" y="2243050"/>
            <a:ext cx="8780377" cy="1200675"/>
          </a:xfrm>
          <a:prstGeom prst="roundRect">
            <a:avLst>
              <a:gd name="adj" fmla="val 16667"/>
            </a:avLst>
          </a:prstGeom>
          <a:solidFill>
            <a:srgbClr val="D6F0F6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 txBox="1"/>
          <p:nvPr/>
        </p:nvSpPr>
        <p:spPr>
          <a:xfrm>
            <a:off x="901602" y="2306458"/>
            <a:ext cx="2158055" cy="80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Wie</a:t>
            </a:r>
            <a:r>
              <a:rPr lang="en-GB" sz="14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mag </a:t>
            </a:r>
            <a:r>
              <a:rPr lang="en-GB" sz="1400" b="1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deel</a:t>
            </a:r>
            <a:r>
              <a:rPr lang="en-GB" sz="14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</a:t>
            </a:r>
            <a:r>
              <a:rPr lang="en-GB" sz="1400" b="1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een</a:t>
            </a:r>
            <a:r>
              <a:rPr lang="en-GB" sz="14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400" b="1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samenwerkingsverband</a:t>
            </a:r>
            <a:r>
              <a:rPr lang="en-GB" sz="14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400" b="1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zijn</a:t>
            </a:r>
            <a:r>
              <a:rPr lang="en-GB" sz="1400" b="1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2841812" y="2306458"/>
            <a:ext cx="6782659" cy="108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Formele</a:t>
            </a:r>
            <a:r>
              <a:rPr lang="en-GB" sz="16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of </a:t>
            </a:r>
            <a:r>
              <a:rPr lang="en-GB" sz="16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informele</a:t>
            </a:r>
            <a:r>
              <a:rPr lang="en-GB" sz="16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samenwerkingsverbanden</a:t>
            </a:r>
            <a:r>
              <a:rPr lang="en-GB" sz="16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van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gemeenten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/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lokale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overheden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mogen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deelnemen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met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één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hoofdaanvrager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hoofdaanvrager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of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ook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het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samenwerkingsverband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als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geheel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moet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duurzame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energie-actieplan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hebben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met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doelen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voor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energie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klimaat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voor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2020.</a:t>
            </a:r>
            <a:endParaRPr sz="14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1837266" y="3848077"/>
            <a:ext cx="7329877" cy="263935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09" name="Google Shape;509;p17"/>
          <p:cNvSpPr txBox="1"/>
          <p:nvPr/>
        </p:nvSpPr>
        <p:spPr>
          <a:xfrm>
            <a:off x="2429158" y="4040590"/>
            <a:ext cx="6819999" cy="236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Relaties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tussen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gemeentes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daartoe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behorende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verantwoordelijkeden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zijn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 het </a:t>
            </a:r>
            <a:r>
              <a:rPr lang="en-GB" sz="160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aanvraagformulier</a:t>
            </a:r>
            <a:r>
              <a:rPr lang="en-GB" sz="160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beschreven</a:t>
            </a:r>
            <a:r>
              <a:rPr lang="en-GB" sz="160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16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Aanvragen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door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samenwerkingsverbanden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zijn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graag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gezien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in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beoordeling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  </a:t>
            </a:r>
            <a:endParaRPr sz="16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Als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aanvraag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succesvol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is,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wordt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subsidie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EUR 60,000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het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samenwerkingsverband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als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geheel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gegeven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 </a:t>
            </a:r>
            <a:endParaRPr sz="16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De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hoofdaanvrager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ontvangt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het geld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moet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dit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beheren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/ </a:t>
            </a:r>
            <a:r>
              <a:rPr lang="en-GB" sz="16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verdelen</a:t>
            </a:r>
            <a:r>
              <a:rPr lang="en-GB" sz="16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400" b="0" i="0" u="none" strike="noStrike" cap="none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0" name="Google Shape;51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5420" y="3628481"/>
            <a:ext cx="1001234" cy="100123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17"/>
          <p:cNvSpPr txBox="1"/>
          <p:nvPr/>
        </p:nvSpPr>
        <p:spPr>
          <a:xfrm>
            <a:off x="2075824" y="-805499"/>
            <a:ext cx="6696471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Met wat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moet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er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voor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samenwerkingsverbanden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rekening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worden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 </a:t>
            </a:r>
            <a:r>
              <a:rPr lang="en-GB" sz="3200" dirty="0" err="1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gehouden</a:t>
            </a:r>
            <a:r>
              <a:rPr lang="en-GB" sz="3200" dirty="0">
                <a:solidFill>
                  <a:srgbClr val="0069A9"/>
                </a:solidFill>
                <a:latin typeface="Source Sans Pro Light"/>
                <a:ea typeface="Source Sans Pro Light"/>
                <a:sym typeface="Source Sans Pro Light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2" name="Google Shape;512;p17"/>
          <p:cNvCxnSpPr/>
          <p:nvPr/>
        </p:nvCxnSpPr>
        <p:spPr>
          <a:xfrm>
            <a:off x="2185986" y="1838697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8"/>
          <p:cNvSpPr/>
          <p:nvPr/>
        </p:nvSpPr>
        <p:spPr>
          <a:xfrm>
            <a:off x="520995" y="2169041"/>
            <a:ext cx="9144000" cy="44231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grpSp>
        <p:nvGrpSpPr>
          <p:cNvPr id="518" name="Google Shape;518;p18"/>
          <p:cNvGrpSpPr/>
          <p:nvPr/>
        </p:nvGrpSpPr>
        <p:grpSpPr>
          <a:xfrm>
            <a:off x="789594" y="2423965"/>
            <a:ext cx="4050533" cy="2480107"/>
            <a:chOff x="789594" y="2254730"/>
            <a:chExt cx="4050533" cy="2480107"/>
          </a:xfrm>
        </p:grpSpPr>
        <p:sp>
          <p:nvSpPr>
            <p:cNvPr id="519" name="Google Shape;519;p18"/>
            <p:cNvSpPr/>
            <p:nvPr/>
          </p:nvSpPr>
          <p:spPr>
            <a:xfrm>
              <a:off x="789594" y="2558578"/>
              <a:ext cx="4046389" cy="217625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8"/>
            <p:cNvSpPr txBox="1"/>
            <p:nvPr/>
          </p:nvSpPr>
          <p:spPr>
            <a:xfrm>
              <a:off x="897689" y="3118657"/>
              <a:ext cx="3773703" cy="1328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De evaluator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controleert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of alle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drie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ondersteunende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documenten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juist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zijn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ingediend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Als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de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documenten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niet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compleet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zijn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wordt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de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aanvraag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niet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beoordeeld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marR="0" lvl="0" indent="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marR="0" lvl="0" indent="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 dirty="0">
                  <a:solidFill>
                    <a:srgbClr val="59595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endParaRPr sz="1400" b="0" i="0" u="none" strike="noStrike" cap="none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789594" y="2254730"/>
              <a:ext cx="4050533" cy="720148"/>
            </a:xfrm>
            <a:prstGeom prst="flowChartOffpageConnector">
              <a:avLst/>
            </a:prstGeom>
            <a:solidFill>
              <a:srgbClr val="D6F0F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8"/>
            <p:cNvSpPr txBox="1"/>
            <p:nvPr/>
          </p:nvSpPr>
          <p:spPr>
            <a:xfrm>
              <a:off x="897689" y="2338482"/>
              <a:ext cx="3938293" cy="41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 dirty="0">
                  <a:solidFill>
                    <a:srgbClr val="0069A9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Check van de </a:t>
              </a:r>
              <a:r>
                <a:rPr lang="en-GB" sz="1600" b="0" i="0" u="none" strike="noStrike" cap="none" dirty="0" err="1">
                  <a:solidFill>
                    <a:srgbClr val="0069A9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ingediende</a:t>
              </a:r>
              <a:r>
                <a:rPr lang="en-GB" sz="1600" b="0" i="0" u="none" strike="noStrike" cap="none" dirty="0">
                  <a:solidFill>
                    <a:srgbClr val="0069A9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 </a:t>
              </a:r>
              <a:r>
                <a:rPr lang="en-GB" sz="1600" b="0" i="0" u="none" strike="noStrike" cap="none" dirty="0" err="1">
                  <a:solidFill>
                    <a:srgbClr val="0069A9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documenten</a:t>
              </a:r>
              <a:endParaRPr sz="1600" b="0" i="0" u="none" strike="noStrike" cap="none" dirty="0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endParaRPr>
            </a:p>
          </p:txBody>
        </p:sp>
      </p:grpSp>
      <p:grpSp>
        <p:nvGrpSpPr>
          <p:cNvPr id="523" name="Google Shape;523;p18"/>
          <p:cNvGrpSpPr/>
          <p:nvPr/>
        </p:nvGrpSpPr>
        <p:grpSpPr>
          <a:xfrm>
            <a:off x="5235007" y="2420181"/>
            <a:ext cx="4087866" cy="2483891"/>
            <a:chOff x="5229074" y="2250946"/>
            <a:chExt cx="4087866" cy="2483891"/>
          </a:xfrm>
        </p:grpSpPr>
        <p:sp>
          <p:nvSpPr>
            <p:cNvPr id="524" name="Google Shape;524;p18"/>
            <p:cNvSpPr/>
            <p:nvPr/>
          </p:nvSpPr>
          <p:spPr>
            <a:xfrm>
              <a:off x="5235007" y="2481752"/>
              <a:ext cx="4081933" cy="22530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8"/>
            <p:cNvSpPr txBox="1"/>
            <p:nvPr/>
          </p:nvSpPr>
          <p:spPr>
            <a:xfrm>
              <a:off x="5411233" y="3063433"/>
              <a:ext cx="3713287" cy="14387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Op de basis van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vijf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1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evaluatiecriteria</a:t>
              </a:r>
              <a:r>
                <a:rPr lang="en-GB" sz="14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: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de-DE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Omvang</a:t>
              </a:r>
              <a:r>
                <a:rPr lang="de-DE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van de </a:t>
              </a:r>
              <a:r>
                <a:rPr lang="de-DE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investering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de-DE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Energiebesparing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de-DE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Bestuursstructuur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de-DE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Betrokkenheid</a:t>
              </a:r>
              <a:r>
                <a:rPr lang="de-DE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van </a:t>
              </a:r>
              <a:r>
                <a:rPr lang="de-DE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belanghebbenden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Overeenstemming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met de EUCF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doelen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19685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0" marR="0" lvl="0" indent="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 dirty="0">
                  <a:solidFill>
                    <a:srgbClr val="59595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	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628650" marR="0" lvl="1" indent="-16510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"/>
                <a:buFont typeface="Courier New"/>
                <a:buNone/>
              </a:pPr>
              <a:endParaRPr sz="1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0" marR="0" lvl="1" indent="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"/>
                <a:buFont typeface="Arial"/>
                <a:buNone/>
              </a:pPr>
              <a:endParaRPr sz="1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1200150" marR="0" lvl="2" indent="-27940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"/>
                <a:buFont typeface="Arial"/>
                <a:buNone/>
              </a:pPr>
              <a:endParaRPr sz="1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  <a:p>
              <a:pPr marL="0" marR="0" lvl="0" indent="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 dirty="0">
                  <a:solidFill>
                    <a:srgbClr val="59595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endParaRPr sz="1400" b="0" i="0" u="none" strike="noStrike" cap="none" dirty="0">
                <a:solidFill>
                  <a:srgbClr val="59595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229074" y="2254730"/>
              <a:ext cx="4077604" cy="719736"/>
            </a:xfrm>
            <a:prstGeom prst="flowChartOffpageConnector">
              <a:avLst/>
            </a:prstGeom>
            <a:solidFill>
              <a:srgbClr val="D6F0F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8"/>
            <p:cNvSpPr txBox="1"/>
            <p:nvPr/>
          </p:nvSpPr>
          <p:spPr>
            <a:xfrm>
              <a:off x="5411232" y="2250946"/>
              <a:ext cx="3713287" cy="504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lang="en-GB" sz="1600" b="0" i="0" u="none" strike="noStrike" cap="none" dirty="0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lang="en-GB" sz="1600" dirty="0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 dirty="0" err="1">
                  <a:solidFill>
                    <a:srgbClr val="0069A9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Evaluatie</a:t>
              </a:r>
              <a:r>
                <a:rPr lang="en-GB" sz="1600" b="0" i="0" u="none" strike="noStrike" cap="none" dirty="0">
                  <a:solidFill>
                    <a:srgbClr val="0069A9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 van de </a:t>
              </a:r>
              <a:r>
                <a:rPr lang="en-GB" sz="1600" b="0" i="0" u="none" strike="noStrike" cap="none" dirty="0" err="1">
                  <a:solidFill>
                    <a:srgbClr val="0069A9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volledig</a:t>
              </a:r>
              <a:r>
                <a:rPr lang="en-GB" sz="1600" dirty="0" err="1">
                  <a:solidFill>
                    <a:srgbClr val="0069A9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e</a:t>
              </a:r>
              <a:r>
                <a:rPr lang="en-GB" sz="1600" dirty="0">
                  <a:solidFill>
                    <a:srgbClr val="0069A9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 </a:t>
              </a:r>
              <a:r>
                <a:rPr lang="en-GB" sz="1600" dirty="0" err="1">
                  <a:solidFill>
                    <a:srgbClr val="0069A9"/>
                  </a:solidFill>
                  <a:latin typeface="Source Sans Pro Black"/>
                  <a:ea typeface="Source Sans Pro Black"/>
                  <a:cs typeface="Source Sans Pro Black"/>
                  <a:sym typeface="Source Sans Pro Black"/>
                </a:rPr>
                <a:t>aanvragen</a:t>
              </a:r>
              <a:endParaRPr sz="1600" b="0" i="0" u="none" strike="noStrike" cap="none" dirty="0">
                <a:solidFill>
                  <a:srgbClr val="0069A9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endParaRPr>
            </a:p>
          </p:txBody>
        </p:sp>
      </p:grpSp>
      <p:grpSp>
        <p:nvGrpSpPr>
          <p:cNvPr id="528" name="Google Shape;528;p18"/>
          <p:cNvGrpSpPr/>
          <p:nvPr/>
        </p:nvGrpSpPr>
        <p:grpSpPr>
          <a:xfrm>
            <a:off x="779332" y="5098259"/>
            <a:ext cx="8527346" cy="1208756"/>
            <a:chOff x="779332" y="4929024"/>
            <a:chExt cx="8527346" cy="1232544"/>
          </a:xfrm>
        </p:grpSpPr>
        <p:sp>
          <p:nvSpPr>
            <p:cNvPr id="529" name="Google Shape;529;p18"/>
            <p:cNvSpPr/>
            <p:nvPr/>
          </p:nvSpPr>
          <p:spPr>
            <a:xfrm>
              <a:off x="779332" y="4929024"/>
              <a:ext cx="8527346" cy="1232544"/>
            </a:xfrm>
            <a:prstGeom prst="roundRect">
              <a:avLst>
                <a:gd name="adj" fmla="val 16667"/>
              </a:avLst>
            </a:prstGeom>
            <a:solidFill>
              <a:srgbClr val="D6F0F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8"/>
            <p:cNvSpPr txBox="1"/>
            <p:nvPr/>
          </p:nvSpPr>
          <p:spPr>
            <a:xfrm>
              <a:off x="935191" y="5014186"/>
              <a:ext cx="1879107" cy="335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Over de </a:t>
              </a:r>
              <a:r>
                <a:rPr lang="en-GB" sz="1400" b="1" i="0" u="none" strike="noStrike" cap="none" dirty="0" err="1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beoordeling</a:t>
              </a:r>
              <a:r>
                <a:rPr lang="en-GB" sz="1400" b="1" i="0" u="none" strike="noStrike" cap="none" dirty="0">
                  <a:solidFill>
                    <a:srgbClr val="0069A9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8"/>
            <p:cNvSpPr txBox="1"/>
            <p:nvPr/>
          </p:nvSpPr>
          <p:spPr>
            <a:xfrm>
              <a:off x="3027701" y="5038685"/>
              <a:ext cx="6214911" cy="1000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GB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Voor</a:t>
              </a:r>
              <a:r>
                <a:rPr lang="en-GB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elk </a:t>
              </a:r>
              <a:r>
                <a:rPr lang="en-GB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criterium</a:t>
              </a:r>
              <a:r>
                <a:rPr lang="en-GB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word </a:t>
              </a:r>
              <a:r>
                <a:rPr lang="en-GB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een</a:t>
              </a:r>
              <a:r>
                <a:rPr lang="en-GB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score van 0 to 5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door de evaluator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gegeven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De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drempelwaarde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voor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elk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criterium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is 3 van 5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punten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De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middelwaarde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van de scores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bepaalt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het </a:t>
              </a:r>
              <a:r>
                <a:rPr lang="en-GB" sz="1400" b="0" i="0" u="none" strike="noStrike" cap="none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resultaat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.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Elke </a:t>
              </a:r>
              <a:r>
                <a:rPr lang="en-GB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aanvrager</a:t>
              </a:r>
              <a:r>
                <a:rPr lang="en-GB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ontvangt</a:t>
              </a:r>
              <a:r>
                <a:rPr lang="en-GB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dirty="0" err="1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een</a:t>
              </a:r>
              <a:r>
                <a:rPr lang="en-GB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 </a:t>
              </a:r>
              <a:r>
                <a:rPr lang="en-GB" sz="1400" b="1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feedback report</a:t>
              </a:r>
              <a:r>
                <a:rPr lang="en-GB" sz="1400" b="0" i="0" u="none" strike="noStrike" cap="none" dirty="0">
                  <a:solidFill>
                    <a:srgbClr val="575757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3C3C3B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marR="0" lvl="0" indent="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3C3C3B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marR="0" lvl="0" indent="0"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 dirty="0">
                  <a:solidFill>
                    <a:srgbClr val="3C3C3B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endParaRPr sz="1400" b="0" i="0" u="none" strike="noStrike" cap="none" dirty="0">
                <a:solidFill>
                  <a:srgbClr val="3C3C3B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532" name="Google Shape;532;p18"/>
          <p:cNvSpPr txBox="1"/>
          <p:nvPr/>
        </p:nvSpPr>
        <p:spPr>
          <a:xfrm>
            <a:off x="2068930" y="-802320"/>
            <a:ext cx="6696471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Hoe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worden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aanvragen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beoordeeld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?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3" name="Google Shape;533;p18"/>
          <p:cNvCxnSpPr/>
          <p:nvPr/>
        </p:nvCxnSpPr>
        <p:spPr>
          <a:xfrm>
            <a:off x="2185986" y="1838697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9"/>
          <p:cNvSpPr/>
          <p:nvPr/>
        </p:nvSpPr>
        <p:spPr>
          <a:xfrm>
            <a:off x="848243" y="2500277"/>
            <a:ext cx="8474053" cy="127498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>
            <a:off x="848243" y="3878591"/>
            <a:ext cx="8474053" cy="232069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 txBox="1"/>
          <p:nvPr/>
        </p:nvSpPr>
        <p:spPr>
          <a:xfrm>
            <a:off x="1481934" y="4014761"/>
            <a:ext cx="2002680" cy="276999"/>
          </a:xfrm>
          <a:prstGeom prst="rect">
            <a:avLst/>
          </a:prstGeom>
          <a:solidFill>
            <a:srgbClr val="C4E9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B1. </a:t>
            </a:r>
            <a:r>
              <a:rPr lang="en-GB" sz="120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Bestuursstructuur</a:t>
            </a:r>
            <a:endParaRPr sz="12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41" name="Google Shape;541;p19"/>
          <p:cNvSpPr txBox="1"/>
          <p:nvPr/>
        </p:nvSpPr>
        <p:spPr>
          <a:xfrm>
            <a:off x="1484507" y="4578350"/>
            <a:ext cx="2000107" cy="461624"/>
          </a:xfrm>
          <a:prstGeom prst="rect">
            <a:avLst/>
          </a:prstGeom>
          <a:solidFill>
            <a:srgbClr val="C4E9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B2. </a:t>
            </a:r>
            <a:r>
              <a:rPr lang="en-GB" sz="12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Betrokkenheid</a:t>
            </a:r>
            <a:r>
              <a:rPr lang="en-GB" sz="12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</a:t>
            </a:r>
            <a:r>
              <a:rPr lang="en-GB" sz="12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belanghebbenden</a:t>
            </a:r>
            <a:endParaRPr sz="12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1481935" y="5311930"/>
            <a:ext cx="2002680" cy="461624"/>
          </a:xfrm>
          <a:prstGeom prst="rect">
            <a:avLst/>
          </a:prstGeom>
          <a:solidFill>
            <a:srgbClr val="C4E9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B3. </a:t>
            </a:r>
            <a:r>
              <a:rPr lang="en-GB" sz="12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Overeenkomsten</a:t>
            </a:r>
            <a:r>
              <a:rPr lang="en-GB" sz="12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met de EUCF-</a:t>
            </a:r>
            <a:r>
              <a:rPr lang="en-GB" sz="12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doelstellingen</a:t>
            </a:r>
            <a:endParaRPr sz="12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43" name="Google Shape;543;p19"/>
          <p:cNvSpPr txBox="1"/>
          <p:nvPr/>
        </p:nvSpPr>
        <p:spPr>
          <a:xfrm>
            <a:off x="3484614" y="2685187"/>
            <a:ext cx="4952401" cy="4477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mbitieniveau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met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betrekking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tot de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andere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aanvragen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in de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regionale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call en met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betrekking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tot de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lokale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context. Het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bundelen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investeringen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wordt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graag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gezien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</a:t>
            </a:r>
            <a:endParaRPr sz="105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44" name="Google Shape;544;p19"/>
          <p:cNvSpPr txBox="1"/>
          <p:nvPr/>
        </p:nvSpPr>
        <p:spPr>
          <a:xfrm>
            <a:off x="3489985" y="3234709"/>
            <a:ext cx="5134158" cy="44781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0000"/>
              </a:lnSpc>
              <a:buSzPts val="1050"/>
            </a:pP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Ambitieniveau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met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betrekking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tot de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andere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aanvragen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in de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regionale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call en met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betrekking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tot de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lokale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context.</a:t>
            </a:r>
            <a:endParaRPr sz="105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45" name="Google Shape;545;p19"/>
          <p:cNvSpPr txBox="1"/>
          <p:nvPr/>
        </p:nvSpPr>
        <p:spPr>
          <a:xfrm>
            <a:off x="1484507" y="2690532"/>
            <a:ext cx="2000107" cy="461624"/>
          </a:xfrm>
          <a:prstGeom prst="rect">
            <a:avLst/>
          </a:prstGeom>
          <a:solidFill>
            <a:srgbClr val="C4E9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A1. </a:t>
            </a:r>
            <a:r>
              <a:rPr lang="en-GB" sz="12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Omvang</a:t>
            </a:r>
            <a:r>
              <a:rPr lang="en-GB" sz="120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de </a:t>
            </a:r>
            <a:r>
              <a:rPr lang="en-GB" sz="12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investering</a:t>
            </a:r>
            <a:endParaRPr sz="12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grpSp>
        <p:nvGrpSpPr>
          <p:cNvPr id="546" name="Google Shape;546;p19"/>
          <p:cNvGrpSpPr/>
          <p:nvPr/>
        </p:nvGrpSpPr>
        <p:grpSpPr>
          <a:xfrm>
            <a:off x="8414666" y="3275549"/>
            <a:ext cx="587058" cy="360000"/>
            <a:chOff x="2316003" y="3426733"/>
            <a:chExt cx="587058" cy="360000"/>
          </a:xfrm>
        </p:grpSpPr>
        <p:sp>
          <p:nvSpPr>
            <p:cNvPr id="547" name="Google Shape;547;p19"/>
            <p:cNvSpPr/>
            <p:nvPr/>
          </p:nvSpPr>
          <p:spPr>
            <a:xfrm>
              <a:off x="2347309" y="3426733"/>
              <a:ext cx="360000" cy="360000"/>
            </a:xfrm>
            <a:prstGeom prst="ellipse">
              <a:avLst/>
            </a:prstGeom>
            <a:solidFill>
              <a:srgbClr val="5DC3DA"/>
            </a:solidFill>
            <a:ln w="9525" cap="flat" cmpd="sng">
              <a:solidFill>
                <a:srgbClr val="5DC3D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 txBox="1"/>
            <p:nvPr/>
          </p:nvSpPr>
          <p:spPr>
            <a:xfrm flipH="1">
              <a:off x="2316003" y="3476589"/>
              <a:ext cx="58705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50%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p19"/>
          <p:cNvSpPr txBox="1"/>
          <p:nvPr/>
        </p:nvSpPr>
        <p:spPr>
          <a:xfrm>
            <a:off x="1484507" y="3238083"/>
            <a:ext cx="2000107" cy="276999"/>
          </a:xfrm>
          <a:prstGeom prst="rect">
            <a:avLst/>
          </a:prstGeom>
          <a:solidFill>
            <a:srgbClr val="C4E9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A2. </a:t>
            </a:r>
            <a:r>
              <a:rPr lang="en-GB" sz="120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Energiebesparing</a:t>
            </a:r>
            <a:endParaRPr sz="120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grpSp>
        <p:nvGrpSpPr>
          <p:cNvPr id="550" name="Google Shape;550;p19"/>
          <p:cNvGrpSpPr/>
          <p:nvPr/>
        </p:nvGrpSpPr>
        <p:grpSpPr>
          <a:xfrm>
            <a:off x="8427528" y="2726839"/>
            <a:ext cx="587058" cy="360000"/>
            <a:chOff x="2325239" y="3426733"/>
            <a:chExt cx="587058" cy="360000"/>
          </a:xfrm>
        </p:grpSpPr>
        <p:sp>
          <p:nvSpPr>
            <p:cNvPr id="551" name="Google Shape;551;p19"/>
            <p:cNvSpPr/>
            <p:nvPr/>
          </p:nvSpPr>
          <p:spPr>
            <a:xfrm>
              <a:off x="2347309" y="3426733"/>
              <a:ext cx="360000" cy="360000"/>
            </a:xfrm>
            <a:prstGeom prst="ellipse">
              <a:avLst/>
            </a:prstGeom>
            <a:solidFill>
              <a:srgbClr val="5DC3DA"/>
            </a:solidFill>
            <a:ln w="9525" cap="flat" cmpd="sng">
              <a:solidFill>
                <a:srgbClr val="5DC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 txBox="1"/>
            <p:nvPr/>
          </p:nvSpPr>
          <p:spPr>
            <a:xfrm flipH="1">
              <a:off x="2325239" y="3458117"/>
              <a:ext cx="58705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50%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Google Shape;553;p19"/>
          <p:cNvSpPr txBox="1"/>
          <p:nvPr/>
        </p:nvSpPr>
        <p:spPr>
          <a:xfrm>
            <a:off x="3489985" y="4013793"/>
            <a:ext cx="5077212" cy="4477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Passende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en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robuuste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interne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organisatie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- en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besluitprocessen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voor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ontwikkeling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het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investeringsconcept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 </a:t>
            </a:r>
            <a:endParaRPr sz="105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54" name="Google Shape;554;p19"/>
          <p:cNvSpPr txBox="1"/>
          <p:nvPr/>
        </p:nvSpPr>
        <p:spPr>
          <a:xfrm>
            <a:off x="3489985" y="4581220"/>
            <a:ext cx="5079272" cy="80325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Eenduidige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identificatie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belangrijke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belanghebbenden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en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een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goed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begrip van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hun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behoeften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en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verwachtingen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met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betrekking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tot het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investeringsconcept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Passende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strategie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om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geïdentificeerde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belanghebbenden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te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betrekken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bij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het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ontwikkelingsproces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beleg</a:t>
            </a:r>
            <a:endParaRPr sz="105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55" name="Google Shape;555;p19"/>
          <p:cNvSpPr txBox="1"/>
          <p:nvPr/>
        </p:nvSpPr>
        <p:spPr>
          <a:xfrm>
            <a:off x="3489985" y="5311930"/>
            <a:ext cx="5077212" cy="80325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Afstemming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het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voorstel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op het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uiteindelijke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doel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het EUCF.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Aantonen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potentieel</a:t>
            </a:r>
            <a:r>
              <a:rPr lang="en-GB" sz="1050" b="0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om </a:t>
            </a:r>
            <a:r>
              <a:rPr lang="en-GB" sz="1050" b="0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ee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n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dergelijk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investeringsconcept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te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ontwikkelen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,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inclusief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(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eerste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)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inschattingen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bijkomende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effecten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en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overweging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het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potentieel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van het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investeringsproject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voor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herhaling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en/of </a:t>
            </a:r>
            <a:r>
              <a:rPr lang="en-GB" sz="1050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opschaling</a:t>
            </a:r>
            <a:r>
              <a:rPr lang="en-GB" sz="1050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</a:t>
            </a:r>
            <a:endParaRPr sz="1050" b="0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56" name="Google Shape;556;p19"/>
          <p:cNvSpPr txBox="1"/>
          <p:nvPr/>
        </p:nvSpPr>
        <p:spPr>
          <a:xfrm>
            <a:off x="360629" y="3055757"/>
            <a:ext cx="968640" cy="430887"/>
          </a:xfrm>
          <a:prstGeom prst="rect">
            <a:avLst/>
          </a:prstGeom>
          <a:solidFill>
            <a:srgbClr val="EFF9FB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1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Kw</a:t>
            </a:r>
            <a:r>
              <a:rPr lang="en-GB" sz="10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antitatief</a:t>
            </a:r>
            <a:r>
              <a:rPr lang="en-GB" sz="10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lang="en-GB" sz="10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lang="en-GB" sz="1000" b="1" i="0" u="none" strike="noStrike" cap="none" dirty="0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&amp; </a:t>
            </a:r>
            <a:r>
              <a:rPr lang="en-GB" sz="1000" b="1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kw</a:t>
            </a:r>
            <a:r>
              <a:rPr lang="en-GB" sz="10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alitatief</a:t>
            </a:r>
            <a:endParaRPr sz="1000" b="1" i="0" u="none" strike="noStrike" cap="none" dirty="0">
              <a:solidFill>
                <a:srgbClr val="57575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57" name="Google Shape;557;p19"/>
          <p:cNvSpPr txBox="1"/>
          <p:nvPr/>
        </p:nvSpPr>
        <p:spPr>
          <a:xfrm>
            <a:off x="382761" y="4953363"/>
            <a:ext cx="953937" cy="261610"/>
          </a:xfrm>
          <a:prstGeom prst="rect">
            <a:avLst/>
          </a:prstGeom>
          <a:solidFill>
            <a:srgbClr val="EFF9FB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1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Kw</a:t>
            </a:r>
            <a:r>
              <a:rPr lang="en-GB" sz="1000" b="1" i="0" u="none" strike="noStrike" cap="none" dirty="0" err="1">
                <a:solidFill>
                  <a:srgbClr val="57575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alitatief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8" name="Google Shape;558;p19"/>
          <p:cNvGrpSpPr/>
          <p:nvPr/>
        </p:nvGrpSpPr>
        <p:grpSpPr>
          <a:xfrm>
            <a:off x="643730" y="4533775"/>
            <a:ext cx="432000" cy="432000"/>
            <a:chOff x="2349664" y="5101202"/>
            <a:chExt cx="432000" cy="366579"/>
          </a:xfrm>
        </p:grpSpPr>
        <p:sp>
          <p:nvSpPr>
            <p:cNvPr id="559" name="Google Shape;559;p19"/>
            <p:cNvSpPr/>
            <p:nvPr/>
          </p:nvSpPr>
          <p:spPr>
            <a:xfrm>
              <a:off x="2349664" y="5101202"/>
              <a:ext cx="432000" cy="366579"/>
            </a:xfrm>
            <a:prstGeom prst="ellipse">
              <a:avLst/>
            </a:prstGeom>
            <a:solidFill>
              <a:srgbClr val="0084BB"/>
            </a:solidFill>
            <a:ln w="9525" cap="flat" cmpd="sng">
              <a:solidFill>
                <a:srgbClr val="0084B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9"/>
            <p:cNvSpPr txBox="1"/>
            <p:nvPr/>
          </p:nvSpPr>
          <p:spPr>
            <a:xfrm flipH="1">
              <a:off x="2406462" y="5124732"/>
              <a:ext cx="236233" cy="313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1" name="Google Shape;561;p19"/>
          <p:cNvGrpSpPr/>
          <p:nvPr/>
        </p:nvGrpSpPr>
        <p:grpSpPr>
          <a:xfrm>
            <a:off x="618171" y="2621401"/>
            <a:ext cx="432000" cy="462974"/>
            <a:chOff x="2349664" y="5101202"/>
            <a:chExt cx="432000" cy="392862"/>
          </a:xfrm>
        </p:grpSpPr>
        <p:sp>
          <p:nvSpPr>
            <p:cNvPr id="562" name="Google Shape;562;p19"/>
            <p:cNvSpPr/>
            <p:nvPr/>
          </p:nvSpPr>
          <p:spPr>
            <a:xfrm>
              <a:off x="2349664" y="5101202"/>
              <a:ext cx="432000" cy="366579"/>
            </a:xfrm>
            <a:prstGeom prst="ellipse">
              <a:avLst/>
            </a:prstGeom>
            <a:solidFill>
              <a:srgbClr val="0084BB"/>
            </a:solidFill>
            <a:ln w="9525" cap="flat" cmpd="sng">
              <a:solidFill>
                <a:srgbClr val="0084B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9"/>
            <p:cNvSpPr txBox="1"/>
            <p:nvPr/>
          </p:nvSpPr>
          <p:spPr>
            <a:xfrm flipH="1">
              <a:off x="2406462" y="5124732"/>
              <a:ext cx="2362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4" name="Google Shape;564;p19"/>
          <p:cNvGrpSpPr/>
          <p:nvPr/>
        </p:nvGrpSpPr>
        <p:grpSpPr>
          <a:xfrm>
            <a:off x="8437015" y="4032739"/>
            <a:ext cx="587058" cy="360000"/>
            <a:chOff x="2316003" y="3426733"/>
            <a:chExt cx="587058" cy="360000"/>
          </a:xfrm>
        </p:grpSpPr>
        <p:sp>
          <p:nvSpPr>
            <p:cNvPr id="565" name="Google Shape;565;p19"/>
            <p:cNvSpPr/>
            <p:nvPr/>
          </p:nvSpPr>
          <p:spPr>
            <a:xfrm>
              <a:off x="2347309" y="3426733"/>
              <a:ext cx="360000" cy="360000"/>
            </a:xfrm>
            <a:prstGeom prst="ellipse">
              <a:avLst/>
            </a:prstGeom>
            <a:solidFill>
              <a:srgbClr val="5DC3DA"/>
            </a:solidFill>
            <a:ln w="9525" cap="flat" cmpd="sng">
              <a:solidFill>
                <a:srgbClr val="5DC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9"/>
            <p:cNvSpPr txBox="1"/>
            <p:nvPr/>
          </p:nvSpPr>
          <p:spPr>
            <a:xfrm flipH="1">
              <a:off x="2316003" y="3467353"/>
              <a:ext cx="58705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20%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19"/>
          <p:cNvGrpSpPr/>
          <p:nvPr/>
        </p:nvGrpSpPr>
        <p:grpSpPr>
          <a:xfrm>
            <a:off x="8426790" y="4716669"/>
            <a:ext cx="587058" cy="360000"/>
            <a:chOff x="2309999" y="3426733"/>
            <a:chExt cx="587058" cy="360000"/>
          </a:xfrm>
        </p:grpSpPr>
        <p:sp>
          <p:nvSpPr>
            <p:cNvPr id="568" name="Google Shape;568;p19"/>
            <p:cNvSpPr/>
            <p:nvPr/>
          </p:nvSpPr>
          <p:spPr>
            <a:xfrm>
              <a:off x="2347309" y="3426733"/>
              <a:ext cx="360000" cy="360000"/>
            </a:xfrm>
            <a:prstGeom prst="ellipse">
              <a:avLst/>
            </a:prstGeom>
            <a:solidFill>
              <a:srgbClr val="5DC3DA"/>
            </a:solidFill>
            <a:ln w="9525" cap="flat" cmpd="sng">
              <a:solidFill>
                <a:srgbClr val="5DC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9"/>
            <p:cNvSpPr txBox="1"/>
            <p:nvPr/>
          </p:nvSpPr>
          <p:spPr>
            <a:xfrm flipH="1">
              <a:off x="2309999" y="3458117"/>
              <a:ext cx="58705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40%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0" name="Google Shape;570;p19"/>
          <p:cNvGrpSpPr/>
          <p:nvPr/>
        </p:nvGrpSpPr>
        <p:grpSpPr>
          <a:xfrm>
            <a:off x="8447372" y="5513657"/>
            <a:ext cx="587058" cy="360000"/>
            <a:chOff x="2316003" y="3426733"/>
            <a:chExt cx="587058" cy="360000"/>
          </a:xfrm>
        </p:grpSpPr>
        <p:sp>
          <p:nvSpPr>
            <p:cNvPr id="571" name="Google Shape;571;p19"/>
            <p:cNvSpPr/>
            <p:nvPr/>
          </p:nvSpPr>
          <p:spPr>
            <a:xfrm>
              <a:off x="2347309" y="3426733"/>
              <a:ext cx="360000" cy="360000"/>
            </a:xfrm>
            <a:prstGeom prst="ellipse">
              <a:avLst/>
            </a:prstGeom>
            <a:solidFill>
              <a:srgbClr val="5DC3DA"/>
            </a:solidFill>
            <a:ln w="9525" cap="flat" cmpd="sng">
              <a:solidFill>
                <a:srgbClr val="5DC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9"/>
            <p:cNvSpPr txBox="1"/>
            <p:nvPr/>
          </p:nvSpPr>
          <p:spPr>
            <a:xfrm flipH="1">
              <a:off x="2316003" y="3458117"/>
              <a:ext cx="58705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40%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3" name="Google Shape;573;p19"/>
          <p:cNvSpPr txBox="1"/>
          <p:nvPr/>
        </p:nvSpPr>
        <p:spPr>
          <a:xfrm>
            <a:off x="1481565" y="2343409"/>
            <a:ext cx="2000107" cy="276999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Evaluatiecriteria</a:t>
            </a:r>
            <a:endParaRPr sz="1200" b="0" i="0" u="none" strike="noStrike" cap="none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574" name="Google Shape;574;p19"/>
          <p:cNvSpPr txBox="1"/>
          <p:nvPr/>
        </p:nvSpPr>
        <p:spPr>
          <a:xfrm>
            <a:off x="3488004" y="2345570"/>
            <a:ext cx="4646800" cy="276999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Vereiste</a:t>
            </a:r>
            <a:endParaRPr sz="1200" b="0" i="0" u="none" strike="noStrike" cap="none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grpSp>
        <p:nvGrpSpPr>
          <p:cNvPr id="575" name="Google Shape;575;p19"/>
          <p:cNvGrpSpPr/>
          <p:nvPr/>
        </p:nvGrpSpPr>
        <p:grpSpPr>
          <a:xfrm>
            <a:off x="9053097" y="4533775"/>
            <a:ext cx="749614" cy="606495"/>
            <a:chOff x="8630311" y="3616460"/>
            <a:chExt cx="816553" cy="720000"/>
          </a:xfrm>
        </p:grpSpPr>
        <p:sp>
          <p:nvSpPr>
            <p:cNvPr id="576" name="Google Shape;576;p19"/>
            <p:cNvSpPr/>
            <p:nvPr/>
          </p:nvSpPr>
          <p:spPr>
            <a:xfrm>
              <a:off x="8630311" y="3616460"/>
              <a:ext cx="720000" cy="720000"/>
            </a:xfrm>
            <a:prstGeom prst="ellipse">
              <a:avLst/>
            </a:prstGeom>
            <a:solidFill>
              <a:srgbClr val="0084BB"/>
            </a:solidFill>
            <a:ln w="9525" cap="flat" cmpd="sng">
              <a:solidFill>
                <a:srgbClr val="0084B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9"/>
            <p:cNvSpPr txBox="1"/>
            <p:nvPr/>
          </p:nvSpPr>
          <p:spPr>
            <a:xfrm flipH="1">
              <a:off x="8702589" y="3750890"/>
              <a:ext cx="744275" cy="438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40%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8" name="Google Shape;578;p19"/>
          <p:cNvSpPr txBox="1"/>
          <p:nvPr/>
        </p:nvSpPr>
        <p:spPr>
          <a:xfrm>
            <a:off x="8141437" y="2347273"/>
            <a:ext cx="1188963" cy="276999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Wegingsfactor</a:t>
            </a:r>
            <a:endParaRPr sz="1200" b="0" i="0" u="none" strike="noStrike" cap="none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grpSp>
        <p:nvGrpSpPr>
          <p:cNvPr id="579" name="Google Shape;579;p19"/>
          <p:cNvGrpSpPr/>
          <p:nvPr/>
        </p:nvGrpSpPr>
        <p:grpSpPr>
          <a:xfrm>
            <a:off x="9044212" y="2896722"/>
            <a:ext cx="749614" cy="606495"/>
            <a:chOff x="8630311" y="3616460"/>
            <a:chExt cx="816553" cy="720000"/>
          </a:xfrm>
        </p:grpSpPr>
        <p:sp>
          <p:nvSpPr>
            <p:cNvPr id="580" name="Google Shape;580;p19"/>
            <p:cNvSpPr/>
            <p:nvPr/>
          </p:nvSpPr>
          <p:spPr>
            <a:xfrm>
              <a:off x="8630311" y="3616460"/>
              <a:ext cx="720000" cy="720000"/>
            </a:xfrm>
            <a:prstGeom prst="ellipse">
              <a:avLst/>
            </a:prstGeom>
            <a:solidFill>
              <a:srgbClr val="0084BB"/>
            </a:solidFill>
            <a:ln w="9525" cap="flat" cmpd="sng">
              <a:solidFill>
                <a:srgbClr val="0084B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9"/>
            <p:cNvSpPr txBox="1"/>
            <p:nvPr/>
          </p:nvSpPr>
          <p:spPr>
            <a:xfrm flipH="1">
              <a:off x="8702589" y="3750890"/>
              <a:ext cx="7442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60%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2" name="Google Shape;582;p19"/>
          <p:cNvSpPr txBox="1"/>
          <p:nvPr/>
        </p:nvSpPr>
        <p:spPr>
          <a:xfrm>
            <a:off x="2075824" y="-805499"/>
            <a:ext cx="6696471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Wat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zijn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de </a:t>
            </a:r>
            <a:r>
              <a:rPr lang="en-GB" sz="3200" b="0" i="0" u="none" strike="noStrike" cap="none" dirty="0" err="1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evaluatiecriteria</a:t>
            </a: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?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3" name="Google Shape;583;p19"/>
          <p:cNvCxnSpPr/>
          <p:nvPr/>
        </p:nvCxnSpPr>
        <p:spPr>
          <a:xfrm>
            <a:off x="2185986" y="1838697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"/>
          <p:cNvSpPr txBox="1"/>
          <p:nvPr/>
        </p:nvSpPr>
        <p:spPr>
          <a:xfrm>
            <a:off x="2096372" y="-1031531"/>
            <a:ext cx="6696471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 dirty="0">
                <a:solidFill>
                  <a:srgbClr val="0069A9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De EUCF Reis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9" name="Google Shape;589;p20"/>
          <p:cNvCxnSpPr/>
          <p:nvPr/>
        </p:nvCxnSpPr>
        <p:spPr>
          <a:xfrm>
            <a:off x="2206534" y="1581843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" name="Rechteck 97"/>
          <p:cNvSpPr/>
          <p:nvPr/>
        </p:nvSpPr>
        <p:spPr>
          <a:xfrm>
            <a:off x="0" y="1759624"/>
            <a:ext cx="10085388" cy="5079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Abgerundetes Rechteck 98"/>
          <p:cNvSpPr/>
          <p:nvPr/>
        </p:nvSpPr>
        <p:spPr>
          <a:xfrm>
            <a:off x="7896443" y="2347204"/>
            <a:ext cx="1792800" cy="379044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sp>
        <p:nvSpPr>
          <p:cNvPr id="100" name="Abgerundetes Rechteck 99"/>
          <p:cNvSpPr/>
          <p:nvPr/>
        </p:nvSpPr>
        <p:spPr>
          <a:xfrm>
            <a:off x="6008305" y="2347447"/>
            <a:ext cx="1791157" cy="303781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sp>
        <p:nvSpPr>
          <p:cNvPr id="101" name="Abgerundetes Rechteck 100"/>
          <p:cNvSpPr/>
          <p:nvPr/>
        </p:nvSpPr>
        <p:spPr>
          <a:xfrm>
            <a:off x="4127683" y="2365176"/>
            <a:ext cx="1790446" cy="257081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sp>
        <p:nvSpPr>
          <p:cNvPr id="102" name="Abgerundetes Rechteck 101"/>
          <p:cNvSpPr/>
          <p:nvPr/>
        </p:nvSpPr>
        <p:spPr>
          <a:xfrm>
            <a:off x="2247735" y="2354349"/>
            <a:ext cx="1787327" cy="330800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sp>
        <p:nvSpPr>
          <p:cNvPr id="103" name="Abgerundetes Rechteck 102"/>
          <p:cNvSpPr/>
          <p:nvPr/>
        </p:nvSpPr>
        <p:spPr>
          <a:xfrm>
            <a:off x="344375" y="2354348"/>
            <a:ext cx="1800000" cy="328735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sp>
        <p:nvSpPr>
          <p:cNvPr id="104" name="Abgerundetes Rechteck 103"/>
          <p:cNvSpPr/>
          <p:nvPr/>
        </p:nvSpPr>
        <p:spPr>
          <a:xfrm>
            <a:off x="4126972" y="2359174"/>
            <a:ext cx="1791157" cy="2576816"/>
          </a:xfrm>
          <a:prstGeom prst="roundRect">
            <a:avLst/>
          </a:prstGeom>
          <a:solidFill>
            <a:srgbClr val="3F91A7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sp>
        <p:nvSpPr>
          <p:cNvPr id="105" name="Abgerundetes Rechteck 104"/>
          <p:cNvSpPr/>
          <p:nvPr/>
        </p:nvSpPr>
        <p:spPr>
          <a:xfrm>
            <a:off x="344375" y="2353294"/>
            <a:ext cx="1800000" cy="3309062"/>
          </a:xfrm>
          <a:prstGeom prst="roundRect">
            <a:avLst/>
          </a:prstGeom>
          <a:solidFill>
            <a:srgbClr val="3F91A7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sp>
        <p:nvSpPr>
          <p:cNvPr id="106" name="Textfeld 105"/>
          <p:cNvSpPr txBox="1"/>
          <p:nvPr/>
        </p:nvSpPr>
        <p:spPr>
          <a:xfrm>
            <a:off x="457627" y="2603781"/>
            <a:ext cx="1573495" cy="276999"/>
          </a:xfrm>
          <a:prstGeom prst="rect">
            <a:avLst/>
          </a:prstGeom>
          <a:solidFill>
            <a:srgbClr val="006AA9"/>
          </a:solidFill>
          <a:ln>
            <a:solidFill>
              <a:srgbClr val="006A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Informatiephase</a:t>
            </a:r>
            <a:endParaRPr lang="en-GB" sz="120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cxnSp>
        <p:nvCxnSpPr>
          <p:cNvPr id="107" name="Gerader Verbinder 106"/>
          <p:cNvCxnSpPr/>
          <p:nvPr/>
        </p:nvCxnSpPr>
        <p:spPr>
          <a:xfrm>
            <a:off x="2188546" y="2189438"/>
            <a:ext cx="0" cy="40458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feld 107"/>
          <p:cNvSpPr txBox="1"/>
          <p:nvPr/>
        </p:nvSpPr>
        <p:spPr>
          <a:xfrm>
            <a:off x="393680" y="3210009"/>
            <a:ext cx="168674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Gemeentes</a:t>
            </a:r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en </a:t>
            </a:r>
            <a:r>
              <a:rPr lang="en-US" sz="110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lokale</a:t>
            </a:r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10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overheden</a:t>
            </a:r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10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worden</a:t>
            </a:r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over EUCF </a:t>
            </a:r>
            <a:r>
              <a:rPr lang="en-US" sz="110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geïnformeerd</a:t>
            </a:r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door:</a:t>
            </a:r>
          </a:p>
        </p:txBody>
      </p:sp>
      <p:sp>
        <p:nvSpPr>
          <p:cNvPr id="109" name="Rechteck 108"/>
          <p:cNvSpPr/>
          <p:nvPr/>
        </p:nvSpPr>
        <p:spPr>
          <a:xfrm>
            <a:off x="649082" y="3876230"/>
            <a:ext cx="1338556" cy="253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0" name="Picture 16" descr="\\file1.intern.adelphi.de\Mitarbeiter\CST\00_Aktuelle Projekte\Präsentationsvorlage\Icons adelphi\Icons\web_V2\PNG\adelphi_icon_web_V2-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0" y="3806549"/>
            <a:ext cx="392400" cy="392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feld 110"/>
          <p:cNvSpPr txBox="1"/>
          <p:nvPr/>
        </p:nvSpPr>
        <p:spPr>
          <a:xfrm>
            <a:off x="904831" y="3875156"/>
            <a:ext cx="97554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EUCF Website</a:t>
            </a:r>
          </a:p>
        </p:txBody>
      </p:sp>
      <p:sp>
        <p:nvSpPr>
          <p:cNvPr id="112" name="Rechteck 111"/>
          <p:cNvSpPr/>
          <p:nvPr/>
        </p:nvSpPr>
        <p:spPr>
          <a:xfrm>
            <a:off x="636867" y="4387590"/>
            <a:ext cx="1350771" cy="253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Textfeld 112"/>
          <p:cNvSpPr txBox="1"/>
          <p:nvPr/>
        </p:nvSpPr>
        <p:spPr>
          <a:xfrm>
            <a:off x="929548" y="4386188"/>
            <a:ext cx="120453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just">
              <a:defRPr sz="1050">
                <a:solidFill>
                  <a:srgbClr val="3C3C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</a:defRPr>
            </a:lvl1pPr>
          </a:lstStyle>
          <a:p>
            <a:r>
              <a:rPr lang="en-US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EU </a:t>
            </a:r>
            <a:r>
              <a:rPr lang="en-US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Evenementen</a:t>
            </a:r>
            <a:endParaRPr lang="en-US" dirty="0">
              <a:solidFill>
                <a:srgbClr val="575757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14" name="Rechteck 113"/>
          <p:cNvSpPr/>
          <p:nvPr/>
        </p:nvSpPr>
        <p:spPr>
          <a:xfrm>
            <a:off x="636868" y="4898950"/>
            <a:ext cx="1350770" cy="3887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5" name="Grafik 11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7" y="4872895"/>
            <a:ext cx="392400" cy="39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" name="Textfeld 115"/>
          <p:cNvSpPr txBox="1"/>
          <p:nvPr/>
        </p:nvSpPr>
        <p:spPr>
          <a:xfrm>
            <a:off x="796981" y="4882205"/>
            <a:ext cx="112293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just">
              <a:defRPr sz="1050">
                <a:solidFill>
                  <a:srgbClr val="3C3C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</a:defRPr>
            </a:lvl1pPr>
          </a:lstStyle>
          <a:p>
            <a:pPr algn="ctr"/>
            <a:r>
              <a:rPr lang="en-US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Webinars </a:t>
            </a:r>
            <a:r>
              <a:rPr lang="en-US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en</a:t>
            </a:r>
            <a:r>
              <a:rPr lang="en-US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n-US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Infosessies</a:t>
            </a:r>
            <a:endParaRPr lang="en-US" dirty="0">
              <a:solidFill>
                <a:srgbClr val="575757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grpSp>
        <p:nvGrpSpPr>
          <p:cNvPr id="117" name="Gruppieren 116"/>
          <p:cNvGrpSpPr/>
          <p:nvPr/>
        </p:nvGrpSpPr>
        <p:grpSpPr>
          <a:xfrm>
            <a:off x="344375" y="1919438"/>
            <a:ext cx="540000" cy="540000"/>
            <a:chOff x="703538" y="1901563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8" name="Ellipse 117"/>
            <p:cNvSpPr/>
            <p:nvPr/>
          </p:nvSpPr>
          <p:spPr>
            <a:xfrm>
              <a:off x="703538" y="1901563"/>
              <a:ext cx="540000" cy="540000"/>
            </a:xfrm>
            <a:prstGeom prst="ellipse">
              <a:avLst/>
            </a:prstGeom>
            <a:solidFill>
              <a:srgbClr val="3F91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Source Serif Pro Light" panose="02040303050405020204" pitchFamily="18" charset="0"/>
                <a:ea typeface="Source Serif Pro Light" panose="02040303050405020204" pitchFamily="18" charset="0"/>
              </a:endParaRPr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787825" y="1971508"/>
              <a:ext cx="371426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 Light"/>
                </a:rPr>
                <a:t>1</a:t>
              </a:r>
            </a:p>
          </p:txBody>
        </p:sp>
      </p:grpSp>
      <p:sp>
        <p:nvSpPr>
          <p:cNvPr id="120" name="Abgerundetes Rechteck 119"/>
          <p:cNvSpPr/>
          <p:nvPr/>
        </p:nvSpPr>
        <p:spPr>
          <a:xfrm>
            <a:off x="2245957" y="2344823"/>
            <a:ext cx="1791157" cy="3317533"/>
          </a:xfrm>
          <a:prstGeom prst="roundRect">
            <a:avLst/>
          </a:prstGeom>
          <a:solidFill>
            <a:srgbClr val="3F91A7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grpSp>
        <p:nvGrpSpPr>
          <p:cNvPr id="121" name="Gruppieren 120"/>
          <p:cNvGrpSpPr/>
          <p:nvPr/>
        </p:nvGrpSpPr>
        <p:grpSpPr>
          <a:xfrm>
            <a:off x="2267277" y="1919438"/>
            <a:ext cx="540000" cy="540000"/>
            <a:chOff x="703538" y="1901563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" name="Ellipse 121"/>
            <p:cNvSpPr/>
            <p:nvPr/>
          </p:nvSpPr>
          <p:spPr>
            <a:xfrm>
              <a:off x="703538" y="1901563"/>
              <a:ext cx="540000" cy="540000"/>
            </a:xfrm>
            <a:prstGeom prst="ellipse">
              <a:avLst/>
            </a:prstGeom>
            <a:solidFill>
              <a:srgbClr val="3F91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Source Serif Pro Light" panose="02040303050405020204" pitchFamily="18" charset="0"/>
                <a:ea typeface="Source Serif Pro Light" panose="02040303050405020204" pitchFamily="18" charset="0"/>
              </a:endParaRPr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787825" y="1971508"/>
              <a:ext cx="371426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 Light"/>
                </a:rPr>
                <a:t>2</a:t>
              </a:r>
            </a:p>
          </p:txBody>
        </p:sp>
      </p:grpSp>
      <p:sp>
        <p:nvSpPr>
          <p:cNvPr id="124" name="Textfeld 123"/>
          <p:cNvSpPr txBox="1"/>
          <p:nvPr/>
        </p:nvSpPr>
        <p:spPr>
          <a:xfrm>
            <a:off x="2351564" y="2603781"/>
            <a:ext cx="1573495" cy="276999"/>
          </a:xfrm>
          <a:prstGeom prst="rect">
            <a:avLst/>
          </a:prstGeom>
          <a:solidFill>
            <a:srgbClr val="006AA9"/>
          </a:solidFill>
          <a:ln>
            <a:solidFill>
              <a:srgbClr val="006A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Aanvraagfase</a:t>
            </a:r>
            <a:endParaRPr lang="en-GB" sz="120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25" name="Rechteck 124"/>
          <p:cNvSpPr/>
          <p:nvPr/>
        </p:nvSpPr>
        <p:spPr>
          <a:xfrm>
            <a:off x="2547756" y="3203270"/>
            <a:ext cx="1377303" cy="253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6" name="Picture 26" descr="\\file1.intern.adelphi.de\Mitarbeiter\CST\00_Aktuelle Projekte\Präsentationsvorlage\Icons adelphi\Icons\supervisor_V1\PNG\adelphi_icon_supervisor_V1-3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56" y="3133589"/>
            <a:ext cx="392400" cy="3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feld 126"/>
          <p:cNvSpPr txBox="1"/>
          <p:nvPr/>
        </p:nvSpPr>
        <p:spPr>
          <a:xfrm>
            <a:off x="2725261" y="3202391"/>
            <a:ext cx="1257821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b="1" dirty="0">
                <a:solidFill>
                  <a:srgbClr val="006AA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1.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Geschiktheid</a:t>
            </a:r>
            <a:endParaRPr lang="en-US" sz="1050" dirty="0">
              <a:solidFill>
                <a:srgbClr val="575757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28" name="Rechteck 127"/>
          <p:cNvSpPr/>
          <p:nvPr/>
        </p:nvSpPr>
        <p:spPr>
          <a:xfrm>
            <a:off x="2477610" y="3693699"/>
            <a:ext cx="1447449" cy="253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9" name="Picture 4" descr="\\file1.intern.adelphi.de\Mitarbeiter\CST\00_Aktuelle Projekte\Präsentationsvorlage\Icons adelphi\Icons\Dokument_publish\PNG\adelphi_icon_Dokument_publish-3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54" y="3595670"/>
            <a:ext cx="416222" cy="41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extfeld 129"/>
          <p:cNvSpPr txBox="1"/>
          <p:nvPr/>
        </p:nvSpPr>
        <p:spPr>
          <a:xfrm>
            <a:off x="2722990" y="3676823"/>
            <a:ext cx="119979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b="1" dirty="0">
                <a:solidFill>
                  <a:srgbClr val="006AA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2.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Aanvraag</a:t>
            </a:r>
            <a:endParaRPr lang="en-US" sz="1050" dirty="0">
              <a:solidFill>
                <a:srgbClr val="575757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31" name="Chevron 130"/>
          <p:cNvSpPr/>
          <p:nvPr/>
        </p:nvSpPr>
        <p:spPr>
          <a:xfrm rot="5400000">
            <a:off x="3073115" y="3855143"/>
            <a:ext cx="144822" cy="484632"/>
          </a:xfrm>
          <a:prstGeom prst="chevron">
            <a:avLst>
              <a:gd name="adj" fmla="val 71946"/>
            </a:avLst>
          </a:prstGeom>
          <a:solidFill>
            <a:srgbClr val="4A8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2" name="Textfeld 131"/>
          <p:cNvSpPr txBox="1"/>
          <p:nvPr/>
        </p:nvSpPr>
        <p:spPr>
          <a:xfrm>
            <a:off x="2531408" y="4284070"/>
            <a:ext cx="1422733" cy="23083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25AE88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GB" sz="900" b="1" dirty="0" err="1">
                <a:solidFill>
                  <a:srgbClr val="25AE88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Succesvolle</a:t>
            </a:r>
            <a:r>
              <a:rPr lang="en-GB" sz="900" b="1" dirty="0">
                <a:solidFill>
                  <a:srgbClr val="25AE88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GB" sz="900" b="1" dirty="0" err="1">
                <a:solidFill>
                  <a:srgbClr val="25AE88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aanvraag</a:t>
            </a:r>
            <a:endParaRPr lang="en-GB" sz="900" b="1" dirty="0">
              <a:solidFill>
                <a:srgbClr val="25AE88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pic>
        <p:nvPicPr>
          <p:cNvPr id="133" name="Grafik 1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56" y="4269315"/>
            <a:ext cx="252000" cy="2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4" name="Textfeld 133"/>
          <p:cNvSpPr txBox="1"/>
          <p:nvPr/>
        </p:nvSpPr>
        <p:spPr>
          <a:xfrm>
            <a:off x="2455371" y="4612465"/>
            <a:ext cx="1498770" cy="23083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D75A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 </a:t>
            </a:r>
            <a:r>
              <a:rPr lang="en-US" sz="900" b="1" dirty="0" err="1">
                <a:solidFill>
                  <a:srgbClr val="D75A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Afgewezen</a:t>
            </a:r>
            <a:r>
              <a:rPr lang="en-US" sz="900" b="1" dirty="0">
                <a:solidFill>
                  <a:srgbClr val="D75A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900" b="1" dirty="0" err="1">
                <a:solidFill>
                  <a:srgbClr val="D75A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aanvraag</a:t>
            </a:r>
            <a:endParaRPr lang="en-US" sz="900" b="1" dirty="0">
              <a:solidFill>
                <a:srgbClr val="D75A4A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pic>
        <p:nvPicPr>
          <p:cNvPr id="135" name="Grafik 1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34" y="4603176"/>
            <a:ext cx="252000" cy="2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6" name="Rechteck 135"/>
          <p:cNvSpPr/>
          <p:nvPr/>
        </p:nvSpPr>
        <p:spPr>
          <a:xfrm>
            <a:off x="2418618" y="5066331"/>
            <a:ext cx="1475195" cy="366021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7" name="Textfeld 136"/>
          <p:cNvSpPr txBox="1"/>
          <p:nvPr/>
        </p:nvSpPr>
        <p:spPr>
          <a:xfrm>
            <a:off x="2372779" y="5063020"/>
            <a:ext cx="14918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D75A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Support </a:t>
            </a:r>
            <a:r>
              <a:rPr lang="en-US" sz="900" dirty="0" err="1">
                <a:solidFill>
                  <a:srgbClr val="D75A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mogelijk</a:t>
            </a:r>
            <a:r>
              <a:rPr lang="en-US" sz="900" dirty="0">
                <a:solidFill>
                  <a:srgbClr val="D75A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door de </a:t>
            </a:r>
            <a:r>
              <a:rPr lang="en-US" sz="900" b="1" dirty="0">
                <a:solidFill>
                  <a:srgbClr val="D75A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Centrale Helpdesk</a:t>
            </a:r>
          </a:p>
        </p:txBody>
      </p:sp>
      <p:sp>
        <p:nvSpPr>
          <p:cNvPr id="138" name="Pfeil nach rechts 137"/>
          <p:cNvSpPr/>
          <p:nvPr/>
        </p:nvSpPr>
        <p:spPr>
          <a:xfrm rot="5400000">
            <a:off x="3070541" y="4878696"/>
            <a:ext cx="182268" cy="114588"/>
          </a:xfrm>
          <a:prstGeom prst="rightArrow">
            <a:avLst/>
          </a:prstGeom>
          <a:solidFill>
            <a:srgbClr val="D75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cxnSp>
        <p:nvCxnSpPr>
          <p:cNvPr id="139" name="Gerader Verbinder 138"/>
          <p:cNvCxnSpPr/>
          <p:nvPr/>
        </p:nvCxnSpPr>
        <p:spPr>
          <a:xfrm>
            <a:off x="4091533" y="2189438"/>
            <a:ext cx="0" cy="400366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0" name="Gruppieren 139"/>
          <p:cNvGrpSpPr/>
          <p:nvPr/>
        </p:nvGrpSpPr>
        <p:grpSpPr>
          <a:xfrm>
            <a:off x="4155688" y="1919438"/>
            <a:ext cx="540000" cy="540000"/>
            <a:chOff x="703538" y="1901563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1" name="Ellipse 140"/>
            <p:cNvSpPr/>
            <p:nvPr/>
          </p:nvSpPr>
          <p:spPr>
            <a:xfrm>
              <a:off x="703538" y="1901563"/>
              <a:ext cx="540000" cy="540000"/>
            </a:xfrm>
            <a:prstGeom prst="ellipse">
              <a:avLst/>
            </a:prstGeom>
            <a:solidFill>
              <a:srgbClr val="3F91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Source Serif Pro Light" panose="02040303050405020204" pitchFamily="18" charset="0"/>
                <a:ea typeface="Source Serif Pro Light" panose="02040303050405020204" pitchFamily="18" charset="0"/>
              </a:endParaRPr>
            </a:p>
          </p:txBody>
        </p:sp>
        <p:sp>
          <p:nvSpPr>
            <p:cNvPr id="142" name="Textfeld 141"/>
            <p:cNvSpPr txBox="1"/>
            <p:nvPr/>
          </p:nvSpPr>
          <p:spPr>
            <a:xfrm>
              <a:off x="787825" y="1971508"/>
              <a:ext cx="371426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 Light"/>
                </a:rPr>
                <a:t>3</a:t>
              </a:r>
            </a:p>
          </p:txBody>
        </p:sp>
      </p:grpSp>
      <p:sp>
        <p:nvSpPr>
          <p:cNvPr id="143" name="Textfeld 142"/>
          <p:cNvSpPr txBox="1"/>
          <p:nvPr/>
        </p:nvSpPr>
        <p:spPr>
          <a:xfrm>
            <a:off x="4240610" y="2603781"/>
            <a:ext cx="1573495" cy="461665"/>
          </a:xfrm>
          <a:prstGeom prst="rect">
            <a:avLst/>
          </a:prstGeom>
          <a:solidFill>
            <a:srgbClr val="006AA9"/>
          </a:solidFill>
          <a:ln>
            <a:solidFill>
              <a:srgbClr val="006A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Grant Agreement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Phase</a:t>
            </a:r>
          </a:p>
        </p:txBody>
      </p:sp>
      <p:sp>
        <p:nvSpPr>
          <p:cNvPr id="144" name="Textfeld 143"/>
          <p:cNvSpPr txBox="1"/>
          <p:nvPr/>
        </p:nvSpPr>
        <p:spPr>
          <a:xfrm>
            <a:off x="4607531" y="3268569"/>
            <a:ext cx="1154031" cy="5770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Voorbereiding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en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ondertekening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van de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subsidie</a:t>
            </a:r>
            <a:endParaRPr lang="en-US" sz="1050" dirty="0">
              <a:solidFill>
                <a:srgbClr val="575757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pic>
        <p:nvPicPr>
          <p:cNvPr id="145" name="Grafik 144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92" y="3202391"/>
            <a:ext cx="392400" cy="39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6" name="Textfeld 145"/>
          <p:cNvSpPr txBox="1"/>
          <p:nvPr/>
        </p:nvSpPr>
        <p:spPr>
          <a:xfrm>
            <a:off x="4602580" y="3978764"/>
            <a:ext cx="1211525" cy="5770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EUCF-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begunstigde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ontvangt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de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eerste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betaling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(70%)</a:t>
            </a:r>
          </a:p>
        </p:txBody>
      </p:sp>
      <p:pic>
        <p:nvPicPr>
          <p:cNvPr id="147" name="Picture 7" descr="\\file1.intern.adelphi.de\Mitarbeiter\CST\00_Aktuelle Projekte\Präsentationsvorlage\Icons adelphi\Icons\Financing and Fund\PNG\adelphi_icon_Financing and Fund-3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62" y="3875156"/>
            <a:ext cx="392400" cy="3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Pfeil nach rechts 147"/>
          <p:cNvSpPr/>
          <p:nvPr/>
        </p:nvSpPr>
        <p:spPr>
          <a:xfrm>
            <a:off x="3954141" y="4348096"/>
            <a:ext cx="557434" cy="123306"/>
          </a:xfrm>
          <a:prstGeom prst="rightArrow">
            <a:avLst/>
          </a:prstGeom>
          <a:solidFill>
            <a:srgbClr val="25AE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cxnSp>
        <p:nvCxnSpPr>
          <p:cNvPr id="149" name="Gerader Verbinder 148"/>
          <p:cNvCxnSpPr/>
          <p:nvPr/>
        </p:nvCxnSpPr>
        <p:spPr>
          <a:xfrm>
            <a:off x="5970811" y="2236094"/>
            <a:ext cx="0" cy="395701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Abgerundetes Rechteck 149"/>
          <p:cNvSpPr/>
          <p:nvPr/>
        </p:nvSpPr>
        <p:spPr>
          <a:xfrm>
            <a:off x="6008238" y="2347206"/>
            <a:ext cx="1791157" cy="3037813"/>
          </a:xfrm>
          <a:prstGeom prst="roundRect">
            <a:avLst/>
          </a:prstGeom>
          <a:solidFill>
            <a:srgbClr val="3F91A7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grpSp>
        <p:nvGrpSpPr>
          <p:cNvPr id="151" name="Gruppieren 150"/>
          <p:cNvGrpSpPr/>
          <p:nvPr/>
        </p:nvGrpSpPr>
        <p:grpSpPr>
          <a:xfrm>
            <a:off x="6044099" y="1919438"/>
            <a:ext cx="540000" cy="540000"/>
            <a:chOff x="703538" y="1901563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2" name="Ellipse 151"/>
            <p:cNvSpPr/>
            <p:nvPr/>
          </p:nvSpPr>
          <p:spPr>
            <a:xfrm>
              <a:off x="703538" y="1901563"/>
              <a:ext cx="540000" cy="540000"/>
            </a:xfrm>
            <a:prstGeom prst="ellipse">
              <a:avLst/>
            </a:prstGeom>
            <a:solidFill>
              <a:srgbClr val="3F91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Source Serif Pro Light" panose="02040303050405020204" pitchFamily="18" charset="0"/>
                <a:ea typeface="Source Serif Pro Light" panose="02040303050405020204" pitchFamily="18" charset="0"/>
              </a:endParaRPr>
            </a:p>
          </p:txBody>
        </p:sp>
        <p:sp>
          <p:nvSpPr>
            <p:cNvPr id="153" name="Textfeld 152"/>
            <p:cNvSpPr txBox="1"/>
            <p:nvPr/>
          </p:nvSpPr>
          <p:spPr>
            <a:xfrm>
              <a:off x="787825" y="1971508"/>
              <a:ext cx="371426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 Light"/>
                </a:rPr>
                <a:t>4</a:t>
              </a:r>
            </a:p>
          </p:txBody>
        </p:sp>
      </p:grpSp>
      <p:sp>
        <p:nvSpPr>
          <p:cNvPr id="154" name="Textfeld 153"/>
          <p:cNvSpPr txBox="1"/>
          <p:nvPr/>
        </p:nvSpPr>
        <p:spPr>
          <a:xfrm>
            <a:off x="6128236" y="2603781"/>
            <a:ext cx="1573495" cy="461665"/>
          </a:xfrm>
          <a:prstGeom prst="rect">
            <a:avLst/>
          </a:prstGeom>
          <a:solidFill>
            <a:srgbClr val="006AA9"/>
          </a:solidFill>
          <a:ln>
            <a:solidFill>
              <a:srgbClr val="006A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Ontwikkeling</a:t>
            </a:r>
            <a:r>
              <a:rPr lang="en-GB" sz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van het </a:t>
            </a:r>
            <a:r>
              <a:rPr lang="en-GB" sz="12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investeringsconcept</a:t>
            </a:r>
            <a:endParaRPr lang="en-GB" sz="120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55" name="Textfeld 154"/>
          <p:cNvSpPr txBox="1"/>
          <p:nvPr/>
        </p:nvSpPr>
        <p:spPr>
          <a:xfrm>
            <a:off x="6032283" y="3188175"/>
            <a:ext cx="1755634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EUCF </a:t>
            </a:r>
            <a:r>
              <a:rPr lang="en-US" sz="110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steunt</a:t>
            </a:r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10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begunstigden</a:t>
            </a:r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10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bij</a:t>
            </a:r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10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ontwikkeling</a:t>
            </a:r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van  </a:t>
            </a:r>
            <a:r>
              <a:rPr lang="en-US" sz="110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investeringsconcepten</a:t>
            </a:r>
            <a:r>
              <a:rPr lang="en-US" sz="110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:</a:t>
            </a:r>
          </a:p>
        </p:txBody>
      </p:sp>
      <p:sp>
        <p:nvSpPr>
          <p:cNvPr id="156" name="Rechteck 155"/>
          <p:cNvSpPr/>
          <p:nvPr/>
        </p:nvSpPr>
        <p:spPr>
          <a:xfrm>
            <a:off x="6362987" y="4808128"/>
            <a:ext cx="1338556" cy="397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Textfeld 156"/>
          <p:cNvSpPr txBox="1"/>
          <p:nvPr/>
        </p:nvSpPr>
        <p:spPr>
          <a:xfrm>
            <a:off x="6564246" y="4803429"/>
            <a:ext cx="113876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dirty="0" err="1">
                <a:solidFill>
                  <a:srgbClr val="3C3C3B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Standaard</a:t>
            </a:r>
            <a:r>
              <a:rPr lang="en-US" sz="1050" dirty="0">
                <a:solidFill>
                  <a:srgbClr val="3C3C3B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tools</a:t>
            </a:r>
          </a:p>
          <a:p>
            <a:pPr algn="just"/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en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documenten</a:t>
            </a:r>
            <a:endParaRPr lang="en-US" sz="1050" dirty="0">
              <a:solidFill>
                <a:srgbClr val="575757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58" name="Rechteck 157"/>
          <p:cNvSpPr/>
          <p:nvPr/>
        </p:nvSpPr>
        <p:spPr>
          <a:xfrm>
            <a:off x="6347920" y="3914886"/>
            <a:ext cx="1338556" cy="253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9" name="Picture 30" descr="\\file1.intern.adelphi.de\Mitarbeiter\CST\00_Aktuelle Projekte\Präsentationsvorlage\Icons adelphi\Icons\Konzept_Idee\PNG\adelphi_icon_Konzept_Idee-3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81" y="3863729"/>
            <a:ext cx="392400" cy="3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Textfeld 159"/>
          <p:cNvSpPr txBox="1"/>
          <p:nvPr/>
        </p:nvSpPr>
        <p:spPr>
          <a:xfrm>
            <a:off x="6477892" y="3919083"/>
            <a:ext cx="12700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Technische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steun</a:t>
            </a:r>
            <a:endParaRPr lang="en-US" sz="1050" dirty="0">
              <a:solidFill>
                <a:srgbClr val="575757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61" name="Rechteck 160"/>
          <p:cNvSpPr/>
          <p:nvPr/>
        </p:nvSpPr>
        <p:spPr>
          <a:xfrm>
            <a:off x="6360171" y="4377188"/>
            <a:ext cx="1338556" cy="253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Textfeld 161"/>
          <p:cNvSpPr txBox="1"/>
          <p:nvPr/>
        </p:nvSpPr>
        <p:spPr>
          <a:xfrm>
            <a:off x="6501619" y="4376114"/>
            <a:ext cx="1289861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Capaciteitsopbouw</a:t>
            </a:r>
            <a:endParaRPr lang="en-US" sz="1050" dirty="0">
              <a:solidFill>
                <a:srgbClr val="575757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pic>
        <p:nvPicPr>
          <p:cNvPr id="163" name="Grafik 162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20" y="4322126"/>
            <a:ext cx="392400" cy="392400"/>
          </a:xfrm>
          <a:prstGeom prst="rect">
            <a:avLst/>
          </a:prstGeom>
        </p:spPr>
      </p:pic>
      <p:cxnSp>
        <p:nvCxnSpPr>
          <p:cNvPr id="164" name="Gerader Verbinder 163"/>
          <p:cNvCxnSpPr/>
          <p:nvPr/>
        </p:nvCxnSpPr>
        <p:spPr>
          <a:xfrm>
            <a:off x="7845331" y="2273067"/>
            <a:ext cx="0" cy="392003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Abgerundetes Rechteck 164"/>
          <p:cNvSpPr/>
          <p:nvPr/>
        </p:nvSpPr>
        <p:spPr>
          <a:xfrm>
            <a:off x="7891202" y="2344823"/>
            <a:ext cx="1798042" cy="3792826"/>
          </a:xfrm>
          <a:prstGeom prst="roundRect">
            <a:avLst/>
          </a:prstGeom>
          <a:solidFill>
            <a:srgbClr val="3F91A7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Source Serif Pro Light" panose="02040303050405020204" pitchFamily="18" charset="0"/>
              <a:ea typeface="Source Serif Pro Light" panose="02040303050405020204" pitchFamily="18" charset="0"/>
            </a:endParaRPr>
          </a:p>
        </p:txBody>
      </p:sp>
      <p:grpSp>
        <p:nvGrpSpPr>
          <p:cNvPr id="166" name="Gruppieren 165"/>
          <p:cNvGrpSpPr/>
          <p:nvPr/>
        </p:nvGrpSpPr>
        <p:grpSpPr>
          <a:xfrm>
            <a:off x="7930767" y="1913360"/>
            <a:ext cx="540000" cy="540000"/>
            <a:chOff x="703538" y="1901563"/>
            <a:chExt cx="540000" cy="5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7" name="Ellipse 166"/>
            <p:cNvSpPr/>
            <p:nvPr/>
          </p:nvSpPr>
          <p:spPr>
            <a:xfrm>
              <a:off x="703538" y="1901563"/>
              <a:ext cx="540000" cy="540000"/>
            </a:xfrm>
            <a:prstGeom prst="ellipse">
              <a:avLst/>
            </a:prstGeom>
            <a:solidFill>
              <a:srgbClr val="3F91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Source Serif Pro Light" panose="02040303050405020204" pitchFamily="18" charset="0"/>
                <a:ea typeface="Source Serif Pro Light" panose="02040303050405020204" pitchFamily="18" charset="0"/>
              </a:endParaRPr>
            </a:p>
          </p:txBody>
        </p:sp>
        <p:sp>
          <p:nvSpPr>
            <p:cNvPr id="168" name="Textfeld 167"/>
            <p:cNvSpPr txBox="1"/>
            <p:nvPr/>
          </p:nvSpPr>
          <p:spPr>
            <a:xfrm>
              <a:off x="787825" y="1971508"/>
              <a:ext cx="371426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 Light"/>
                </a:rPr>
                <a:t>5</a:t>
              </a:r>
            </a:p>
          </p:txBody>
        </p:sp>
      </p:grpSp>
      <p:sp>
        <p:nvSpPr>
          <p:cNvPr id="169" name="Textfeld 168"/>
          <p:cNvSpPr txBox="1"/>
          <p:nvPr/>
        </p:nvSpPr>
        <p:spPr>
          <a:xfrm>
            <a:off x="8002755" y="2603781"/>
            <a:ext cx="1619821" cy="461665"/>
          </a:xfrm>
          <a:prstGeom prst="rect">
            <a:avLst/>
          </a:prstGeom>
          <a:solidFill>
            <a:srgbClr val="006AA9"/>
          </a:solidFill>
          <a:ln>
            <a:solidFill>
              <a:srgbClr val="006A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Uitvoering</a:t>
            </a:r>
            <a:r>
              <a:rPr lang="en-GB" sz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van </a:t>
            </a:r>
            <a:r>
              <a:rPr lang="en-GB" sz="12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Investeringsconcepten</a:t>
            </a:r>
            <a:endParaRPr lang="en-GB" sz="120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70" name="Textfeld 169"/>
          <p:cNvSpPr txBox="1"/>
          <p:nvPr/>
        </p:nvSpPr>
        <p:spPr>
          <a:xfrm>
            <a:off x="2245957" y="6235316"/>
            <a:ext cx="1773828" cy="276999"/>
          </a:xfrm>
          <a:prstGeom prst="rect">
            <a:avLst/>
          </a:prstGeom>
          <a:solidFill>
            <a:srgbClr val="3F91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2 </a:t>
            </a:r>
            <a:r>
              <a:rPr lang="en-GB" sz="1200" b="1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maanden</a:t>
            </a:r>
            <a:endParaRPr lang="en-GB" sz="1200" b="1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71" name="Textfeld 170"/>
          <p:cNvSpPr txBox="1"/>
          <p:nvPr/>
        </p:nvSpPr>
        <p:spPr>
          <a:xfrm>
            <a:off x="4119123" y="6244340"/>
            <a:ext cx="1773828" cy="276999"/>
          </a:xfrm>
          <a:prstGeom prst="rect">
            <a:avLst/>
          </a:prstGeom>
          <a:solidFill>
            <a:srgbClr val="3F91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2 </a:t>
            </a:r>
            <a:r>
              <a:rPr lang="en-GB" sz="1200" b="1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maanden</a:t>
            </a:r>
            <a:endParaRPr lang="en-GB" sz="1200" b="1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72" name="Textfeld 171"/>
          <p:cNvSpPr txBox="1"/>
          <p:nvPr/>
        </p:nvSpPr>
        <p:spPr>
          <a:xfrm>
            <a:off x="6001866" y="6244340"/>
            <a:ext cx="1773828" cy="276999"/>
          </a:xfrm>
          <a:prstGeom prst="rect">
            <a:avLst/>
          </a:prstGeom>
          <a:solidFill>
            <a:srgbClr val="3F91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Tot 12 </a:t>
            </a:r>
            <a:r>
              <a:rPr lang="en-GB" sz="1200" b="1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maanden</a:t>
            </a:r>
            <a:endParaRPr lang="en-GB" sz="1200" b="1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73" name="Textfeld 172"/>
          <p:cNvSpPr txBox="1"/>
          <p:nvPr/>
        </p:nvSpPr>
        <p:spPr>
          <a:xfrm>
            <a:off x="7884609" y="6235316"/>
            <a:ext cx="1773828" cy="276999"/>
          </a:xfrm>
          <a:prstGeom prst="rect">
            <a:avLst/>
          </a:prstGeom>
          <a:solidFill>
            <a:srgbClr val="3F91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24 </a:t>
            </a:r>
            <a:r>
              <a:rPr lang="en-GB" sz="1200" b="1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maanden</a:t>
            </a:r>
            <a:endParaRPr lang="en-GB" sz="1200" b="1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sp>
        <p:nvSpPr>
          <p:cNvPr id="174" name="Rechteck 173"/>
          <p:cNvSpPr/>
          <p:nvPr/>
        </p:nvSpPr>
        <p:spPr>
          <a:xfrm>
            <a:off x="8207952" y="3182735"/>
            <a:ext cx="1368298" cy="399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5" name="Textfeld 174"/>
          <p:cNvSpPr txBox="1"/>
          <p:nvPr/>
        </p:nvSpPr>
        <p:spPr>
          <a:xfrm>
            <a:off x="8311818" y="3177279"/>
            <a:ext cx="135784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Validatie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van het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investeringsconcept</a:t>
            </a:r>
            <a:endParaRPr lang="en-US" sz="1050" dirty="0">
              <a:solidFill>
                <a:srgbClr val="575757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  <p:pic>
        <p:nvPicPr>
          <p:cNvPr id="176" name="Picture 26" descr="\\file1.intern.adelphi.de\Mitarbeiter\CST\00_Aktuelle Projekte\Präsentationsvorlage\Icons adelphi\Icons\supervisor_V1\PNG\adelphi_icon_supervisor_V1-3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281" y="3178311"/>
            <a:ext cx="392400" cy="3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" name="Rechteck 176"/>
          <p:cNvSpPr/>
          <p:nvPr/>
        </p:nvSpPr>
        <p:spPr>
          <a:xfrm>
            <a:off x="8210980" y="4596797"/>
            <a:ext cx="1371568" cy="769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8" name="Picture 35" descr="\\file1.intern.adelphi.de\Mitarbeiter\CST\00_Aktuelle Projekte\Präsentationsvorlage\Icons adelphi\Icons\Feldanalyse_diagram_simple_V2\PNG\adelphi_icon_Feldanalyse_simple_V2-3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548" y="4575566"/>
            <a:ext cx="392400" cy="3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Rechteck 178"/>
          <p:cNvSpPr/>
          <p:nvPr/>
        </p:nvSpPr>
        <p:spPr>
          <a:xfrm>
            <a:off x="8211566" y="3736460"/>
            <a:ext cx="1371568" cy="742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0" name="Picture 7" descr="\\file1.intern.adelphi.de\Mitarbeiter\CST\00_Aktuelle Projekte\Präsentationsvorlage\Icons adelphi\Icons\Financing and Fund\PNG\adelphi_icon_Financing and Fund-3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65" y="3716997"/>
            <a:ext cx="392400" cy="3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Textfeld 180"/>
          <p:cNvSpPr txBox="1"/>
          <p:nvPr/>
        </p:nvSpPr>
        <p:spPr>
          <a:xfrm>
            <a:off x="8332238" y="3742446"/>
            <a:ext cx="1350618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EUCF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begunstigde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ontvangt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de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tweede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betaling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(30%)</a:t>
            </a:r>
          </a:p>
        </p:txBody>
      </p:sp>
      <p:sp>
        <p:nvSpPr>
          <p:cNvPr id="182" name="Textfeld 181"/>
          <p:cNvSpPr txBox="1"/>
          <p:nvPr/>
        </p:nvSpPr>
        <p:spPr>
          <a:xfrm>
            <a:off x="8323209" y="4640627"/>
            <a:ext cx="129936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Controleverslag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over de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uitvoering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 van het </a:t>
            </a:r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investerings</a:t>
            </a:r>
            <a:r>
              <a:rPr lang="en-US" sz="1050" dirty="0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-concept</a:t>
            </a:r>
          </a:p>
        </p:txBody>
      </p:sp>
      <p:pic>
        <p:nvPicPr>
          <p:cNvPr id="183" name="Grafik 182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69" y="4793232"/>
            <a:ext cx="392400" cy="392400"/>
          </a:xfrm>
          <a:prstGeom prst="rect">
            <a:avLst/>
          </a:prstGeom>
        </p:spPr>
      </p:pic>
      <p:pic>
        <p:nvPicPr>
          <p:cNvPr id="184" name="Grafik 18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470" y="4320910"/>
            <a:ext cx="451143" cy="414564"/>
          </a:xfrm>
          <a:prstGeom prst="rect">
            <a:avLst/>
          </a:prstGeom>
        </p:spPr>
      </p:pic>
      <p:sp>
        <p:nvSpPr>
          <p:cNvPr id="185" name="Rechteck 184"/>
          <p:cNvSpPr/>
          <p:nvPr/>
        </p:nvSpPr>
        <p:spPr>
          <a:xfrm>
            <a:off x="8204682" y="5479263"/>
            <a:ext cx="1371568" cy="4294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6" name="Grafik 185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48" y="5466119"/>
            <a:ext cx="392400" cy="392400"/>
          </a:xfrm>
          <a:prstGeom prst="rect">
            <a:avLst/>
          </a:prstGeom>
        </p:spPr>
      </p:pic>
      <p:sp>
        <p:nvSpPr>
          <p:cNvPr id="187" name="Textfeld 186"/>
          <p:cNvSpPr txBox="1"/>
          <p:nvPr/>
        </p:nvSpPr>
        <p:spPr>
          <a:xfrm>
            <a:off x="8367948" y="5493260"/>
            <a:ext cx="11806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rgbClr val="57575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</a:rPr>
              <a:t>Capaciteits-opbouwsessies</a:t>
            </a:r>
            <a:endParaRPr lang="en-US" sz="1050" dirty="0">
              <a:solidFill>
                <a:srgbClr val="575757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9" name="Google Shape;155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569" y="-293321"/>
            <a:ext cx="10161957" cy="7145888"/>
          </a:xfrm>
          <a:prstGeom prst="rect">
            <a:avLst/>
          </a:prstGeom>
          <a:noFill/>
          <a:ln>
            <a:noFill/>
          </a:ln>
        </p:spPr>
      </p:pic>
      <p:sp>
        <p:nvSpPr>
          <p:cNvPr id="1560" name="Google Shape;1560;p49"/>
          <p:cNvSpPr txBox="1"/>
          <p:nvPr/>
        </p:nvSpPr>
        <p:spPr>
          <a:xfrm>
            <a:off x="1354598" y="4211871"/>
            <a:ext cx="4582178" cy="2545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urce Sans Pro Light"/>
              <a:buNone/>
            </a:pPr>
            <a:r>
              <a:rPr lang="en-GB" sz="3200" b="1" i="0" u="none" strike="noStrike" cap="non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www.eucityfacility.eu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urce Sans Pro Light"/>
              <a:buNone/>
            </a:pPr>
            <a:r>
              <a:rPr lang="en-GB" sz="3200" b="1" i="0" u="none" strike="noStrike" cap="non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urce Sans Pro Light"/>
              <a:buNone/>
            </a:pPr>
            <a:r>
              <a:rPr lang="en-GB" sz="3200" b="1" i="0" u="none" strike="noStrike" cap="non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@eucityfacility</a:t>
            </a:r>
            <a:endParaRPr sz="3200" b="1" i="0" u="none" strike="noStrike" cap="none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561" name="Google Shape;1561;p49"/>
          <p:cNvSpPr/>
          <p:nvPr/>
        </p:nvSpPr>
        <p:spPr>
          <a:xfrm>
            <a:off x="7699901" y="-85059"/>
            <a:ext cx="2743200" cy="6924010"/>
          </a:xfrm>
          <a:prstGeom prst="trapezoid">
            <a:avLst>
              <a:gd name="adj" fmla="val 25000"/>
            </a:avLst>
          </a:prstGeom>
          <a:solidFill>
            <a:schemeClr val="lt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2" name="Google Shape;156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365" y="5849183"/>
            <a:ext cx="509233" cy="50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998" y="5074119"/>
            <a:ext cx="528600" cy="5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49" descr="C:\Users\tveith\AppData\Local\Temp\energy-cities-couleur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1292" y="534715"/>
            <a:ext cx="1220416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17904" y="2011109"/>
            <a:ext cx="1107191" cy="78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49" descr="C:\Users\tveith\AppData\Local\Temp\1 - adelphi_Logo_farbig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30683" y="3371132"/>
            <a:ext cx="881636" cy="81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Google Shape;1567;p49" descr="https://www.fedarene.org/wp-content/themes/fedarene/core/img/logo_fedaren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50060" y="4818989"/>
            <a:ext cx="1642882" cy="51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49" descr="C:\Users\tveith\AppData\Local\Temp\Enviros_logo_rgb_web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14249" y="5897925"/>
            <a:ext cx="17145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"/>
          <p:cNvSpPr txBox="1"/>
          <p:nvPr/>
        </p:nvSpPr>
        <p:spPr>
          <a:xfrm>
            <a:off x="2847722" y="278119"/>
            <a:ext cx="556983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A8"/>
              </a:buClr>
              <a:buSzPts val="4400"/>
              <a:buFont typeface="Source Sans Pro Light"/>
              <a:buNone/>
            </a:pPr>
            <a:r>
              <a:rPr lang="en-GB" sz="4400" b="0" i="0" u="none" strike="noStrike" cap="none">
                <a:solidFill>
                  <a:srgbClr val="0069A8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AGENDA</a:t>
            </a:r>
            <a:endParaRPr sz="4400" b="0" i="0" u="none" strike="noStrike" cap="none">
              <a:solidFill>
                <a:srgbClr val="0069A8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cxnSp>
        <p:nvCxnSpPr>
          <p:cNvPr id="243" name="Google Shape;243;p2"/>
          <p:cNvCxnSpPr/>
          <p:nvPr/>
        </p:nvCxnSpPr>
        <p:spPr>
          <a:xfrm>
            <a:off x="3015325" y="1126315"/>
            <a:ext cx="493486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4" name="Google Shape;244;p2"/>
          <p:cNvSpPr/>
          <p:nvPr/>
        </p:nvSpPr>
        <p:spPr>
          <a:xfrm>
            <a:off x="8232830" y="36448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69A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245" name="Google Shape;245;p2"/>
          <p:cNvGraphicFramePr/>
          <p:nvPr>
            <p:extLst>
              <p:ext uri="{D42A27DB-BD31-4B8C-83A1-F6EECF244321}">
                <p14:modId xmlns:p14="http://schemas.microsoft.com/office/powerpoint/2010/main" val="1271082561"/>
              </p:ext>
            </p:extLst>
          </p:nvPr>
        </p:nvGraphicFramePr>
        <p:xfrm>
          <a:off x="927100" y="2045425"/>
          <a:ext cx="8382000" cy="2067917"/>
        </p:xfrm>
        <a:graphic>
          <a:graphicData uri="http://schemas.openxmlformats.org/drawingml/2006/table">
            <a:tbl>
              <a:tblPr firstRow="1" bandRow="1">
                <a:noFill/>
                <a:tableStyleId>{22267AFC-CB92-460D-BE9C-431D052F2F37}</a:tableStyleId>
              </a:tblPr>
              <a:tblGrid>
                <a:gridCol w="93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78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Tijd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rgbClr val="009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 dirty="0" err="1">
                          <a:latin typeface="Source Sans Pro"/>
                          <a:ea typeface="Source Sans Pro"/>
                          <a:cs typeface="Calibri"/>
                          <a:sym typeface="Source Sans Pro"/>
                        </a:rPr>
                        <a:t>Onderwerp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rgbClr val="009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i="0" u="none" strike="noStrike" cap="none" dirty="0">
                          <a:solidFill>
                            <a:schemeClr val="lt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Duur</a:t>
                      </a:r>
                      <a:endParaRPr sz="1600" b="1" i="0" u="none" strike="noStrike" cap="none" dirty="0">
                        <a:solidFill>
                          <a:schemeClr val="lt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8575" marR="68575" marT="0" marB="0" anchor="ctr">
                    <a:solidFill>
                      <a:srgbClr val="0092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11:00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Introductie</a:t>
                      </a:r>
                      <a:r>
                        <a:rPr lang="en-GB" sz="1600" b="1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: </a:t>
                      </a:r>
                      <a:r>
                        <a:rPr lang="en-GB" sz="1600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Wat is d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 EUCF </a:t>
                      </a:r>
                      <a:r>
                        <a:rPr lang="en-GB" sz="1600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?</a:t>
                      </a:r>
                      <a:endParaRPr sz="1400" u="none" strike="noStrike" cap="none" dirty="0"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</a:t>
                      </a:r>
                      <a:r>
                        <a:rPr lang="en-GB" sz="1600" b="0" i="0" u="none" strike="noStrike" cap="none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min</a:t>
                      </a:r>
                      <a:endParaRPr sz="1600" b="0" i="0" u="none" strike="noStrike" cap="none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11:10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Eerste</a:t>
                      </a:r>
                      <a:r>
                        <a:rPr lang="en-GB" sz="1600" b="1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GB" sz="1600" b="1" u="none" strike="noStrike" cap="none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begunstigden</a:t>
                      </a:r>
                      <a:r>
                        <a:rPr lang="en-GB" sz="1600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: </a:t>
                      </a:r>
                      <a:r>
                        <a:rPr lang="en-GB" sz="1600" u="none" strike="noStrike" cap="none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Resultaten</a:t>
                      </a:r>
                      <a:r>
                        <a:rPr lang="en-GB" sz="1600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van de </a:t>
                      </a:r>
                      <a:r>
                        <a:rPr lang="en-GB" sz="1600" u="none" strike="noStrike" cap="none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eerste</a:t>
                      </a:r>
                      <a:r>
                        <a:rPr lang="en-GB" sz="1600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Call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5 min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latin typeface="Source Sans Pro"/>
                          <a:ea typeface="Source Sans Pro"/>
                          <a:cs typeface="Calibri"/>
                          <a:sym typeface="Source Sans Pro"/>
                        </a:rPr>
                        <a:t>11:15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nl-NL" sz="1600" b="1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Gids voor aanvragers: </a:t>
                      </a:r>
                      <a:r>
                        <a:rPr lang="nl-NL" sz="1600" b="0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Hoe gaat het aanvragen in zijn werk?</a:t>
                      </a: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 min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latin typeface="Source Sans Pro"/>
                          <a:ea typeface="Source Sans Pro"/>
                          <a:cs typeface="Calibri"/>
                          <a:sym typeface="Source Sans Pro"/>
                        </a:rPr>
                        <a:t>11:35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Vragen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0 min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latin typeface="Source Sans Pro"/>
                          <a:ea typeface="Source Sans Pro"/>
                          <a:cs typeface="Calibri"/>
                          <a:sym typeface="Source Sans Pro"/>
                        </a:rPr>
                        <a:t>12:00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Einde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 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161957" cy="714588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"/>
          <p:cNvSpPr txBox="1"/>
          <p:nvPr/>
        </p:nvSpPr>
        <p:spPr>
          <a:xfrm>
            <a:off x="4448048" y="4607537"/>
            <a:ext cx="5528355" cy="1573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 Light"/>
              <a:buNone/>
            </a:pPr>
            <a:r>
              <a:rPr lang="en-GB" sz="36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Introductie</a:t>
            </a:r>
            <a:r>
              <a:rPr lang="en-GB" sz="36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: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 Light"/>
              <a:buNone/>
            </a:pPr>
            <a:r>
              <a:rPr lang="en-GB" sz="36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Wat is </a:t>
            </a:r>
            <a:r>
              <a:rPr lang="en-GB" sz="3600" b="1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</a:t>
            </a:r>
            <a:r>
              <a:rPr lang="en-GB" sz="36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 EUCF?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 Light"/>
              <a:buNone/>
            </a:pPr>
            <a:r>
              <a:rPr lang="en-GB" sz="1800" b="1" i="1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1800" b="1" i="1" u="none" strike="noStrike" cap="none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 Light"/>
              <a:buNone/>
            </a:pPr>
            <a:r>
              <a:rPr lang="en-GB" sz="24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2400" b="1" i="0" u="none" strike="noStrike" cap="none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cxnSp>
        <p:nvCxnSpPr>
          <p:cNvPr id="182" name="Google Shape;182;p3"/>
          <p:cNvCxnSpPr/>
          <p:nvPr/>
        </p:nvCxnSpPr>
        <p:spPr>
          <a:xfrm>
            <a:off x="2467110" y="5597726"/>
            <a:ext cx="1134983" cy="0"/>
          </a:xfrm>
          <a:prstGeom prst="straightConnector1">
            <a:avLst/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4"/>
          <p:cNvGrpSpPr/>
          <p:nvPr/>
        </p:nvGrpSpPr>
        <p:grpSpPr>
          <a:xfrm>
            <a:off x="572021" y="2022717"/>
            <a:ext cx="5854462" cy="4000016"/>
            <a:chOff x="323850" y="940284"/>
            <a:chExt cx="8010523" cy="4631841"/>
          </a:xfrm>
        </p:grpSpPr>
        <p:sp>
          <p:nvSpPr>
            <p:cNvPr id="188" name="Google Shape;188;p4"/>
            <p:cNvSpPr/>
            <p:nvPr/>
          </p:nvSpPr>
          <p:spPr>
            <a:xfrm>
              <a:off x="323850" y="2540839"/>
              <a:ext cx="7915275" cy="1469186"/>
            </a:xfrm>
            <a:prstGeom prst="rect">
              <a:avLst/>
            </a:prstGeom>
            <a:solidFill>
              <a:srgbClr val="366092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150 - 200 </a:t>
              </a:r>
              <a:r>
                <a:rPr lang="en-GB" sz="2400" b="0" i="0" u="none" strike="noStrike" cap="none" dirty="0" err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Miljard</a:t>
              </a:r>
              <a:r>
                <a:rPr lang="en-GB" sz="24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Euro/</a:t>
              </a:r>
              <a:r>
                <a:rPr lang="en-GB" sz="2400" b="0" i="0" u="none" strike="noStrike" cap="none" dirty="0" err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jaar</a:t>
              </a:r>
              <a:endParaRPr sz="2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23850" y="940284"/>
              <a:ext cx="7915275" cy="1469186"/>
            </a:xfrm>
            <a:prstGeom prst="rect">
              <a:avLst/>
            </a:prstGeom>
            <a:solidFill>
              <a:srgbClr val="0092C3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2030 </a:t>
              </a:r>
              <a:r>
                <a:rPr lang="en-GB" sz="2400" b="0" i="0" u="none" strike="noStrike" cap="none" dirty="0" err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Energie</a:t>
              </a:r>
              <a:r>
                <a:rPr lang="en-GB" sz="24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- en </a:t>
              </a:r>
              <a:r>
                <a:rPr lang="en-GB" sz="2400" b="0" i="0" u="none" strike="noStrike" cap="none" dirty="0" err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Klimaatdoelstellingen</a:t>
              </a:r>
              <a:endParaRPr sz="2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23851" y="4150919"/>
              <a:ext cx="4991100" cy="1421206"/>
            </a:xfrm>
            <a:prstGeom prst="rect">
              <a:avLst/>
            </a:prstGeom>
            <a:solidFill>
              <a:srgbClr val="17365D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0" i="0" u="none" strike="noStrike" cap="none" dirty="0" err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Overheidsgeld</a:t>
              </a:r>
              <a:r>
                <a:rPr lang="en-GB" sz="24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is </a:t>
              </a:r>
              <a:r>
                <a:rPr lang="en-GB" sz="2400" b="0" i="0" u="none" strike="noStrike" cap="none" dirty="0" err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niet</a:t>
              </a:r>
              <a:r>
                <a:rPr lang="en-GB" sz="24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GB" sz="2400" b="0" i="0" u="none" strike="noStrike" cap="none" dirty="0" err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genoeg</a:t>
              </a:r>
              <a:endParaRPr sz="2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 rot="10800000">
              <a:off x="5410200" y="4141393"/>
              <a:ext cx="2828925" cy="1429743"/>
            </a:xfrm>
            <a:prstGeom prst="homePlate">
              <a:avLst>
                <a:gd name="adj" fmla="val 29348"/>
              </a:avLst>
            </a:prstGeom>
            <a:solidFill>
              <a:srgbClr val="A5A5A5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92" name="Google Shape;192;p4"/>
            <p:cNvSpPr txBox="1"/>
            <p:nvPr/>
          </p:nvSpPr>
          <p:spPr>
            <a:xfrm>
              <a:off x="5829298" y="4375160"/>
              <a:ext cx="2505075" cy="962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0" i="0" u="none" strike="noStrike" cap="none" dirty="0" err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Particuliere</a:t>
              </a:r>
              <a:r>
                <a:rPr lang="en-GB" sz="2400" b="0" i="0" u="none" strike="noStrike" cap="none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dirty="0" err="1">
                  <a:solidFill>
                    <a:schemeClr val="lt1"/>
                  </a:solidFill>
                  <a:latin typeface="Source Sans Pro"/>
                  <a:ea typeface="Source Sans Pro"/>
                  <a:sym typeface="Source Sans Pro"/>
                </a:rPr>
                <a:t>Bronnen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3" name="Google Shape;1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4267" y="2022717"/>
            <a:ext cx="2583304" cy="397723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"/>
          <p:cNvSpPr/>
          <p:nvPr/>
        </p:nvSpPr>
        <p:spPr>
          <a:xfrm>
            <a:off x="6984617" y="5623562"/>
            <a:ext cx="15359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Source: Energy Cities</a:t>
            </a:r>
            <a:endParaRPr sz="12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2887132" y="617326"/>
            <a:ext cx="629817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 dirty="0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EU </a:t>
            </a:r>
            <a:r>
              <a:rPr lang="en-GB" sz="3200" b="0" i="0" u="none" strike="noStrike" cap="none" dirty="0" err="1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Beleidskader</a:t>
            </a:r>
            <a:endParaRPr sz="3200" b="0" i="0" u="none" strike="noStrike" cap="none" dirty="0">
              <a:solidFill>
                <a:srgbClr val="00528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5"/>
          <p:cNvPicPr preferRelativeResize="0"/>
          <p:nvPr/>
        </p:nvPicPr>
        <p:blipFill rotWithShape="1">
          <a:blip r:embed="rId3">
            <a:alphaModFix/>
          </a:blip>
          <a:srcRect r="669" b="24123"/>
          <a:stretch/>
        </p:blipFill>
        <p:spPr>
          <a:xfrm>
            <a:off x="1" y="1735342"/>
            <a:ext cx="10085388" cy="514571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"/>
          <p:cNvSpPr txBox="1"/>
          <p:nvPr/>
        </p:nvSpPr>
        <p:spPr>
          <a:xfrm>
            <a:off x="2887132" y="617326"/>
            <a:ext cx="629817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 dirty="0" err="1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Obstakels</a:t>
            </a:r>
            <a:r>
              <a:rPr lang="en-GB" sz="3200" b="0" i="0" u="none" strike="noStrike" cap="none" dirty="0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om </a:t>
            </a:r>
            <a:r>
              <a:rPr lang="en-GB" sz="3200" b="0" i="0" u="none" strike="noStrike" cap="none" dirty="0" err="1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te</a:t>
            </a:r>
            <a:r>
              <a:rPr lang="en-GB" sz="3200" b="0" i="0" u="none" strike="noStrike" cap="none" dirty="0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3200" b="0" i="0" u="none" strike="noStrike" cap="none" dirty="0" err="1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investeren</a:t>
            </a:r>
            <a:r>
              <a:rPr lang="en-GB" sz="3200" b="0" i="0" u="none" strike="noStrike" cap="none" dirty="0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in </a:t>
            </a:r>
            <a:r>
              <a:rPr lang="en-GB" sz="3200" b="0" i="0" u="none" strike="noStrike" cap="none" dirty="0" err="1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duurzame</a:t>
            </a:r>
            <a:r>
              <a:rPr lang="en-GB" sz="3200" b="0" i="0" u="none" strike="noStrike" cap="none" dirty="0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3200" b="0" i="0" u="none" strike="noStrike" cap="none" dirty="0" err="1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energieprojecten</a:t>
            </a:r>
            <a:endParaRPr sz="3200" b="0" i="0" u="none" strike="noStrike" cap="none" dirty="0">
              <a:solidFill>
                <a:srgbClr val="00528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grpSp>
        <p:nvGrpSpPr>
          <p:cNvPr id="202" name="Google Shape;202;p5"/>
          <p:cNvGrpSpPr/>
          <p:nvPr/>
        </p:nvGrpSpPr>
        <p:grpSpPr>
          <a:xfrm>
            <a:off x="1428007" y="2488927"/>
            <a:ext cx="4492733" cy="539483"/>
            <a:chOff x="3892452" y="2361843"/>
            <a:chExt cx="4063933" cy="539483"/>
          </a:xfrm>
        </p:grpSpPr>
        <p:sp>
          <p:nvSpPr>
            <p:cNvPr id="203" name="Google Shape;203;p5"/>
            <p:cNvSpPr/>
            <p:nvPr/>
          </p:nvSpPr>
          <p:spPr>
            <a:xfrm>
              <a:off x="3892452" y="2387721"/>
              <a:ext cx="3989260" cy="513605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3921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892452" y="2361843"/>
              <a:ext cx="4063933" cy="507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Beperkte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capaciteit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in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personeel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"/>
          <p:cNvGrpSpPr/>
          <p:nvPr/>
        </p:nvGrpSpPr>
        <p:grpSpPr>
          <a:xfrm>
            <a:off x="1427997" y="3159945"/>
            <a:ext cx="6625020" cy="539486"/>
            <a:chOff x="3786650" y="2361840"/>
            <a:chExt cx="6013500" cy="539486"/>
          </a:xfrm>
        </p:grpSpPr>
        <p:sp>
          <p:nvSpPr>
            <p:cNvPr id="206" name="Google Shape;206;p5"/>
            <p:cNvSpPr/>
            <p:nvPr/>
          </p:nvSpPr>
          <p:spPr>
            <a:xfrm>
              <a:off x="3786661" y="2387721"/>
              <a:ext cx="4410180" cy="513605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3921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786650" y="2361840"/>
              <a:ext cx="60135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Conservatie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benadering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van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projectfinanciering</a:t>
              </a:r>
              <a:endParaRPr sz="1800" b="1" i="0" u="none" strike="noStrike" cap="none" dirty="0">
                <a:solidFill>
                  <a:srgbClr val="0092C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</p:grpSp>
      <p:grpSp>
        <p:nvGrpSpPr>
          <p:cNvPr id="208" name="Google Shape;208;p5"/>
          <p:cNvGrpSpPr/>
          <p:nvPr/>
        </p:nvGrpSpPr>
        <p:grpSpPr>
          <a:xfrm>
            <a:off x="1421430" y="3855940"/>
            <a:ext cx="7103950" cy="705833"/>
            <a:chOff x="3008401" y="2361843"/>
            <a:chExt cx="6182079" cy="539483"/>
          </a:xfrm>
        </p:grpSpPr>
        <p:sp>
          <p:nvSpPr>
            <p:cNvPr id="209" name="Google Shape;209;p5"/>
            <p:cNvSpPr/>
            <p:nvPr/>
          </p:nvSpPr>
          <p:spPr>
            <a:xfrm>
              <a:off x="3008401" y="2387721"/>
              <a:ext cx="5771014" cy="513605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3921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3008401" y="2361843"/>
              <a:ext cx="6182079" cy="469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Beperkte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ervaring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bij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het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ontwikkelen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van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investeringspaketten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"/>
          <p:cNvGrpSpPr/>
          <p:nvPr/>
        </p:nvGrpSpPr>
        <p:grpSpPr>
          <a:xfrm>
            <a:off x="1428695" y="4643211"/>
            <a:ext cx="5110650" cy="582820"/>
            <a:chOff x="3784974" y="2361843"/>
            <a:chExt cx="4457875" cy="539483"/>
          </a:xfrm>
        </p:grpSpPr>
        <p:sp>
          <p:nvSpPr>
            <p:cNvPr id="212" name="Google Shape;212;p5"/>
            <p:cNvSpPr/>
            <p:nvPr/>
          </p:nvSpPr>
          <p:spPr>
            <a:xfrm>
              <a:off x="3786661" y="2387721"/>
              <a:ext cx="4352776" cy="513605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3921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3784974" y="2361843"/>
              <a:ext cx="4457875" cy="464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Weerstand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om </a:t>
              </a:r>
              <a:r>
                <a:rPr lang="en-GB" sz="1800" b="1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in </a:t>
              </a:r>
              <a:r>
                <a:rPr lang="en-GB" sz="1800" b="1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voorbereiding</a:t>
              </a:r>
              <a:r>
                <a:rPr lang="en-GB" sz="1800" b="1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te</a:t>
              </a:r>
              <a:r>
                <a:rPr lang="en-GB" sz="1800" b="1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investeren</a:t>
              </a:r>
              <a:r>
                <a:rPr lang="en-GB" sz="1800" b="1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endParaRPr sz="1600" b="0" i="0" u="none" strike="noStrike" cap="none" dirty="0">
                <a:solidFill>
                  <a:srgbClr val="0092C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</p:grpSp>
      <p:grpSp>
        <p:nvGrpSpPr>
          <p:cNvPr id="214" name="Google Shape;214;p5"/>
          <p:cNvGrpSpPr/>
          <p:nvPr/>
        </p:nvGrpSpPr>
        <p:grpSpPr>
          <a:xfrm>
            <a:off x="1427863" y="5376150"/>
            <a:ext cx="7757440" cy="678286"/>
            <a:chOff x="3317486" y="2361832"/>
            <a:chExt cx="6507305" cy="539494"/>
          </a:xfrm>
        </p:grpSpPr>
        <p:sp>
          <p:nvSpPr>
            <p:cNvPr id="215" name="Google Shape;215;p5"/>
            <p:cNvSpPr/>
            <p:nvPr/>
          </p:nvSpPr>
          <p:spPr>
            <a:xfrm>
              <a:off x="3317486" y="2387721"/>
              <a:ext cx="5286044" cy="513605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3921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317491" y="2361832"/>
              <a:ext cx="6507300" cy="46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Politieke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veranderingen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passen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niet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bij</a:t>
              </a:r>
              <a:r>
                <a:rPr lang="en-GB" sz="1800" b="1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 </a:t>
              </a:r>
              <a:r>
                <a:rPr lang="en-GB"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de </a:t>
              </a:r>
              <a:r>
                <a:rPr lang="en-GB" sz="1800" b="1" i="0" u="none" strike="noStrike" cap="none" dirty="0" err="1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investeringscyclus</a:t>
              </a:r>
              <a:endParaRPr sz="1600" b="0" i="0" u="none" strike="noStrike" cap="none" dirty="0">
                <a:solidFill>
                  <a:srgbClr val="0092C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3548" y="6102200"/>
            <a:ext cx="885235" cy="5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6"/>
          <p:cNvSpPr txBox="1"/>
          <p:nvPr/>
        </p:nvSpPr>
        <p:spPr>
          <a:xfrm>
            <a:off x="6766789" y="6105018"/>
            <a:ext cx="2418515" cy="64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project has received funding from the European Union’s Horizon 2020 research and innovation programme under grant agreement No 864212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6"/>
          <p:cNvPicPr preferRelativeResize="0"/>
          <p:nvPr/>
        </p:nvPicPr>
        <p:blipFill rotWithShape="1">
          <a:blip r:embed="rId4">
            <a:alphaModFix/>
          </a:blip>
          <a:srcRect r="573" b="23653"/>
          <a:stretch/>
        </p:blipFill>
        <p:spPr>
          <a:xfrm>
            <a:off x="-9343" y="1690777"/>
            <a:ext cx="10094732" cy="51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6"/>
          <p:cNvSpPr/>
          <p:nvPr/>
        </p:nvSpPr>
        <p:spPr>
          <a:xfrm>
            <a:off x="3363575" y="4807499"/>
            <a:ext cx="6721800" cy="2031300"/>
          </a:xfrm>
          <a:prstGeom prst="rect">
            <a:avLst/>
          </a:prstGeom>
          <a:solidFill>
            <a:srgbClr val="0092C3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Om </a:t>
            </a:r>
            <a:r>
              <a:rPr lang="en-GB" sz="44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lokale</a:t>
            </a:r>
            <a:r>
              <a:rPr lang="en-GB" sz="44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44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investeringen</a:t>
            </a:r>
            <a:r>
              <a:rPr lang="en-GB" sz="44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in </a:t>
            </a:r>
            <a:r>
              <a:rPr lang="en-GB" sz="44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duurzame</a:t>
            </a:r>
            <a:r>
              <a:rPr lang="en-GB" sz="44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44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energie</a:t>
            </a:r>
            <a:r>
              <a:rPr lang="en-GB" sz="44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44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te</a:t>
            </a:r>
            <a:r>
              <a:rPr lang="en-GB" sz="44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44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ondersteunen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0" y="2047164"/>
            <a:ext cx="7689273" cy="1256615"/>
          </a:xfrm>
          <a:prstGeom prst="rect">
            <a:avLst/>
          </a:prstGeom>
          <a:solidFill>
            <a:srgbClr val="0092C3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Ontworpen</a:t>
            </a:r>
            <a:r>
              <a:rPr lang="en-GB" sz="44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door </a:t>
            </a:r>
            <a:r>
              <a:rPr lang="en-GB" sz="44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en</a:t>
            </a:r>
            <a:r>
              <a:rPr lang="en-GB" sz="44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44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voor</a:t>
            </a:r>
            <a:r>
              <a:rPr lang="en-GB" sz="4400" b="1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GB" sz="4400" b="1" i="0" u="none" strike="noStrike" cap="none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steden</a:t>
            </a:r>
            <a:endParaRPr sz="4400" b="1" i="0" u="none" strike="noStrike" cap="none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"/>
          <p:cNvSpPr txBox="1"/>
          <p:nvPr/>
        </p:nvSpPr>
        <p:spPr>
          <a:xfrm>
            <a:off x="724594" y="2931710"/>
            <a:ext cx="2162539" cy="24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287"/>
              </a:buClr>
              <a:buSzPts val="3200"/>
              <a:buFont typeface="Source Sans Pro"/>
              <a:buNone/>
            </a:pPr>
            <a:r>
              <a:rPr lang="en-GB" sz="3200" b="1" i="0" u="none" strike="noStrike" cap="none">
                <a:solidFill>
                  <a:srgbClr val="00528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Title</a:t>
            </a:r>
            <a:endParaRPr sz="3200" b="1" i="0" u="none" strike="noStrike" cap="none">
              <a:solidFill>
                <a:srgbClr val="00528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32" name="Google Shape;232;p7"/>
          <p:cNvCxnSpPr/>
          <p:nvPr/>
        </p:nvCxnSpPr>
        <p:spPr>
          <a:xfrm>
            <a:off x="871268" y="5507505"/>
            <a:ext cx="560717" cy="0"/>
          </a:xfrm>
          <a:prstGeom prst="straightConnector1">
            <a:avLst/>
          </a:prstGeom>
          <a:noFill/>
          <a:ln w="152400" cap="flat" cmpd="sng">
            <a:solidFill>
              <a:srgbClr val="39ADB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p7"/>
          <p:cNvSpPr txBox="1"/>
          <p:nvPr/>
        </p:nvSpPr>
        <p:spPr>
          <a:xfrm>
            <a:off x="6766789" y="6105018"/>
            <a:ext cx="2418515" cy="64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project has received funding from the European Union’s Horizon 2020 research and innovation programme under grant agreement No 864212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7"/>
          <p:cNvPicPr preferRelativeResize="0"/>
          <p:nvPr/>
        </p:nvPicPr>
        <p:blipFill rotWithShape="1">
          <a:blip r:embed="rId3">
            <a:alphaModFix/>
          </a:blip>
          <a:srcRect l="1166" r="409" b="41894"/>
          <a:stretch/>
        </p:blipFill>
        <p:spPr>
          <a:xfrm>
            <a:off x="-28724" y="2553450"/>
            <a:ext cx="10085388" cy="442478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7"/>
          <p:cNvSpPr txBox="1"/>
          <p:nvPr/>
        </p:nvSpPr>
        <p:spPr>
          <a:xfrm>
            <a:off x="2887132" y="617326"/>
            <a:ext cx="629817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528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 dirty="0" err="1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Doelen</a:t>
            </a:r>
            <a:endParaRPr sz="3200" b="0" i="0" u="none" strike="noStrike" cap="none" dirty="0">
              <a:solidFill>
                <a:srgbClr val="00528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grpSp>
        <p:nvGrpSpPr>
          <p:cNvPr id="236" name="Google Shape;236;p7"/>
          <p:cNvGrpSpPr/>
          <p:nvPr/>
        </p:nvGrpSpPr>
        <p:grpSpPr>
          <a:xfrm>
            <a:off x="3725719" y="2601497"/>
            <a:ext cx="5401986" cy="792537"/>
            <a:chOff x="3788681" y="2405315"/>
            <a:chExt cx="5401986" cy="792537"/>
          </a:xfrm>
        </p:grpSpPr>
        <p:grpSp>
          <p:nvGrpSpPr>
            <p:cNvPr id="237" name="Google Shape;237;p7"/>
            <p:cNvGrpSpPr/>
            <p:nvPr/>
          </p:nvGrpSpPr>
          <p:grpSpPr>
            <a:xfrm>
              <a:off x="3788681" y="2561422"/>
              <a:ext cx="4682459" cy="520213"/>
              <a:chOff x="1374149" y="2398365"/>
              <a:chExt cx="8487309" cy="520213"/>
            </a:xfrm>
          </p:grpSpPr>
          <p:sp>
            <p:nvSpPr>
              <p:cNvPr id="238" name="Google Shape;238;p7"/>
              <p:cNvSpPr/>
              <p:nvPr/>
            </p:nvSpPr>
            <p:spPr>
              <a:xfrm>
                <a:off x="1374149" y="2404973"/>
                <a:ext cx="8487309" cy="51360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72941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Source Serif Pro"/>
                  <a:ea typeface="Source Serif Pro"/>
                  <a:cs typeface="Source Serif Pro"/>
                  <a:sym typeface="Source Serif Pro"/>
                </a:endParaRPr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1374149" y="2398365"/>
                <a:ext cx="8487309" cy="50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200+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investeringsprojecten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realiseren</a:t>
                </a:r>
                <a:endParaRPr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endParaRPr>
              </a:p>
            </p:txBody>
          </p:sp>
        </p:grpSp>
        <p:pic>
          <p:nvPicPr>
            <p:cNvPr id="240" name="Google Shape;240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98130" y="2405315"/>
              <a:ext cx="792537" cy="7925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7"/>
          <p:cNvGrpSpPr/>
          <p:nvPr/>
        </p:nvGrpSpPr>
        <p:grpSpPr>
          <a:xfrm>
            <a:off x="2040706" y="1900970"/>
            <a:ext cx="5946555" cy="792537"/>
            <a:chOff x="2403055" y="1811158"/>
            <a:chExt cx="5946555" cy="792537"/>
          </a:xfrm>
        </p:grpSpPr>
        <p:grpSp>
          <p:nvGrpSpPr>
            <p:cNvPr id="242" name="Google Shape;242;p7"/>
            <p:cNvGrpSpPr/>
            <p:nvPr/>
          </p:nvGrpSpPr>
          <p:grpSpPr>
            <a:xfrm>
              <a:off x="2799324" y="1933373"/>
              <a:ext cx="5550286" cy="530857"/>
              <a:chOff x="570959" y="2387721"/>
              <a:chExt cx="11249794" cy="530857"/>
            </a:xfrm>
          </p:grpSpPr>
          <p:sp>
            <p:nvSpPr>
              <p:cNvPr id="243" name="Google Shape;243;p7"/>
              <p:cNvSpPr/>
              <p:nvPr/>
            </p:nvSpPr>
            <p:spPr>
              <a:xfrm>
                <a:off x="570959" y="2404973"/>
                <a:ext cx="10397225" cy="51360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72941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Source Serif Pro"/>
                  <a:ea typeface="Source Serif Pro"/>
                  <a:cs typeface="Source Serif Pro"/>
                  <a:sym typeface="Source Serif Pro"/>
                </a:endParaRPr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1326560" y="2387721"/>
                <a:ext cx="10494193" cy="5077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Technische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,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juridische</a:t>
                </a:r>
                <a:r>
                  <a:rPr lang="en-GB" sz="1800" b="1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, </a:t>
                </a:r>
                <a:r>
                  <a:rPr lang="en-GB" sz="1800" b="1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financiële</a:t>
                </a:r>
                <a:r>
                  <a:rPr lang="en-GB" sz="1800" b="1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expertise</a:t>
                </a:r>
                <a:endParaRPr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endParaRPr>
              </a:p>
            </p:txBody>
          </p:sp>
        </p:grpSp>
        <p:pic>
          <p:nvPicPr>
            <p:cNvPr id="245" name="Google Shape;245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03055" y="1811158"/>
              <a:ext cx="792537" cy="7925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6" name="Google Shape;246;p7"/>
          <p:cNvGrpSpPr/>
          <p:nvPr/>
        </p:nvGrpSpPr>
        <p:grpSpPr>
          <a:xfrm>
            <a:off x="2040706" y="3318899"/>
            <a:ext cx="6983003" cy="792537"/>
            <a:chOff x="1994986" y="3075652"/>
            <a:chExt cx="5946556" cy="792537"/>
          </a:xfrm>
        </p:grpSpPr>
        <p:grpSp>
          <p:nvGrpSpPr>
            <p:cNvPr id="247" name="Google Shape;247;p7"/>
            <p:cNvGrpSpPr/>
            <p:nvPr/>
          </p:nvGrpSpPr>
          <p:grpSpPr>
            <a:xfrm>
              <a:off x="2424108" y="3211605"/>
              <a:ext cx="5517434" cy="513605"/>
              <a:chOff x="3006429" y="2060621"/>
              <a:chExt cx="5517434" cy="513605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3006429" y="2060621"/>
                <a:ext cx="5497434" cy="51360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72941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Source Serif Pro"/>
                  <a:ea typeface="Source Serif Pro"/>
                  <a:cs typeface="Source Serif Pro"/>
                  <a:sym typeface="Source Serif Pro"/>
                </a:endParaRPr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3325004" y="2060621"/>
                <a:ext cx="5198859" cy="50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Capaciteit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opschalen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van 400+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gemeentelijke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medewerkers</a:t>
                </a:r>
                <a:endParaRPr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endParaRPr>
              </a:p>
            </p:txBody>
          </p:sp>
        </p:grpSp>
        <p:pic>
          <p:nvPicPr>
            <p:cNvPr id="250" name="Google Shape;25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94986" y="3075652"/>
              <a:ext cx="792537" cy="7925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1" name="Google Shape;251;p7"/>
          <p:cNvGrpSpPr/>
          <p:nvPr/>
        </p:nvGrpSpPr>
        <p:grpSpPr>
          <a:xfrm>
            <a:off x="2576446" y="4005469"/>
            <a:ext cx="7376037" cy="792537"/>
            <a:chOff x="1687914" y="3748094"/>
            <a:chExt cx="7089295" cy="792537"/>
          </a:xfrm>
        </p:grpSpPr>
        <p:grpSp>
          <p:nvGrpSpPr>
            <p:cNvPr id="252" name="Google Shape;252;p7"/>
            <p:cNvGrpSpPr/>
            <p:nvPr/>
          </p:nvGrpSpPr>
          <p:grpSpPr>
            <a:xfrm>
              <a:off x="1687914" y="3861683"/>
              <a:ext cx="6791852" cy="539483"/>
              <a:chOff x="2767734" y="2361843"/>
              <a:chExt cx="6791852" cy="539483"/>
            </a:xfrm>
          </p:grpSpPr>
          <p:sp>
            <p:nvSpPr>
              <p:cNvPr id="253" name="Google Shape;253;p7"/>
              <p:cNvSpPr/>
              <p:nvPr/>
            </p:nvSpPr>
            <p:spPr>
              <a:xfrm>
                <a:off x="2781884" y="2387721"/>
                <a:ext cx="6777702" cy="51360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72941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Source Serif Pro"/>
                  <a:ea typeface="Source Serif Pro"/>
                  <a:cs typeface="Source Serif Pro"/>
                  <a:sym typeface="Source Serif Pro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2767734" y="2361843"/>
                <a:ext cx="6261651" cy="50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Makkelijkere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</a:t>
                </a:r>
                <a:r>
                  <a:rPr lang="en-GB" sz="1800" b="1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t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oegang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tot private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en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EU-financiering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en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advies</a:t>
                </a:r>
                <a:endParaRPr sz="1800" b="1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endParaRPr>
              </a:p>
            </p:txBody>
          </p:sp>
        </p:grpSp>
        <p:pic>
          <p:nvPicPr>
            <p:cNvPr id="255" name="Google Shape;255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84672" y="3748094"/>
              <a:ext cx="792537" cy="7925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6" name="Google Shape;256;p7"/>
          <p:cNvGrpSpPr/>
          <p:nvPr/>
        </p:nvGrpSpPr>
        <p:grpSpPr>
          <a:xfrm>
            <a:off x="2040706" y="4736384"/>
            <a:ext cx="7447326" cy="792537"/>
            <a:chOff x="1850701" y="4358034"/>
            <a:chExt cx="6530767" cy="792537"/>
          </a:xfrm>
        </p:grpSpPr>
        <p:grpSp>
          <p:nvGrpSpPr>
            <p:cNvPr id="257" name="Google Shape;257;p7"/>
            <p:cNvGrpSpPr/>
            <p:nvPr/>
          </p:nvGrpSpPr>
          <p:grpSpPr>
            <a:xfrm>
              <a:off x="2320506" y="4471623"/>
              <a:ext cx="6060962" cy="539483"/>
              <a:chOff x="2922330" y="2361843"/>
              <a:chExt cx="5875327" cy="539483"/>
            </a:xfrm>
          </p:grpSpPr>
          <p:sp>
            <p:nvSpPr>
              <p:cNvPr id="258" name="Google Shape;258;p7"/>
              <p:cNvSpPr/>
              <p:nvPr/>
            </p:nvSpPr>
            <p:spPr>
              <a:xfrm>
                <a:off x="2922330" y="2387721"/>
                <a:ext cx="5806757" cy="51360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72941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Source Serif Pro"/>
                  <a:ea typeface="Source Serif Pro"/>
                  <a:cs typeface="Source Serif Pro"/>
                  <a:sym typeface="Source Serif Pro"/>
                </a:endParaRPr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3201730" y="2361843"/>
                <a:ext cx="5595927" cy="50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Meer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dan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10.000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gemeenten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</a:t>
                </a:r>
                <a:r>
                  <a:rPr lang="en-GB" sz="1800" b="1" i="0" u="none" strike="noStrike" cap="none" dirty="0" err="1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bereiken</a:t>
                </a:r>
                <a:r>
                  <a:rPr lang="en-GB" sz="1800" b="1" i="0" u="none" strike="noStrike" cap="none" dirty="0">
                    <a:solidFill>
                      <a:srgbClr val="0092C3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rPr>
                  <a:t> </a:t>
                </a:r>
                <a:endParaRPr sz="1600" b="0" i="0" u="none" strike="noStrike" cap="none" dirty="0">
                  <a:solidFill>
                    <a:srgbClr val="0092C3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endParaRPr>
              </a:p>
            </p:txBody>
          </p:sp>
        </p:grpSp>
        <p:pic>
          <p:nvPicPr>
            <p:cNvPr id="260" name="Google Shape;260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50701" y="4358034"/>
              <a:ext cx="792537" cy="7925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cad114a98e_2_105"/>
          <p:cNvSpPr/>
          <p:nvPr/>
        </p:nvSpPr>
        <p:spPr>
          <a:xfrm>
            <a:off x="766885" y="2020911"/>
            <a:ext cx="3958806" cy="155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‘</a:t>
            </a:r>
            <a:r>
              <a:rPr lang="en-GB" sz="2000" b="1" i="0" u="none" strike="noStrike" cap="none" dirty="0" err="1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Noordse</a:t>
            </a:r>
            <a:r>
              <a:rPr lang="en-GB" sz="2000" b="1" i="0" u="none" strike="noStrike" cap="none" dirty="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’ Landen &amp; West-Europa</a:t>
            </a:r>
            <a:endParaRPr dirty="0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AT, BE, DK, FI, FR, DE, </a:t>
            </a:r>
            <a:r>
              <a:rPr lang="en-GB" sz="2000" dirty="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IS, LI, LU, NL, NO, SE, UK</a:t>
            </a:r>
            <a:br>
              <a:rPr lang="en-GB" sz="2000" dirty="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nl-NL" sz="2000" dirty="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(Noorwegen, IJsland en Liechtenstijn nieuw)</a:t>
            </a:r>
            <a:endParaRPr lang="nl-NL" sz="2000" b="0" i="0" u="none" strike="noStrike" cap="none" dirty="0">
              <a:solidFill>
                <a:srgbClr val="7F7F7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7" name="Google Shape;317;gcad114a98e_2_105"/>
          <p:cNvSpPr/>
          <p:nvPr/>
        </p:nvSpPr>
        <p:spPr>
          <a:xfrm>
            <a:off x="799714" y="5558313"/>
            <a:ext cx="4739716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 err="1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Zuid</a:t>
            </a:r>
            <a:r>
              <a:rPr lang="de-DE" sz="2000" b="1" i="0" u="none" strike="noStrike" cap="none" dirty="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-Europa</a:t>
            </a:r>
            <a:endParaRPr dirty="0"/>
          </a:p>
          <a:p>
            <a:pPr lvl="1"/>
            <a:r>
              <a:rPr lang="en-GB" sz="2000" dirty="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GR, IT, ES, MT, PT, CY</a:t>
            </a:r>
            <a:endParaRPr sz="20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cad114a98e_2_105"/>
          <p:cNvSpPr/>
          <p:nvPr/>
        </p:nvSpPr>
        <p:spPr>
          <a:xfrm>
            <a:off x="838399" y="3972841"/>
            <a:ext cx="3996341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 err="1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Centraal</a:t>
            </a:r>
            <a:r>
              <a:rPr lang="de-DE" sz="2000" b="1" dirty="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 en </a:t>
            </a:r>
            <a:r>
              <a:rPr lang="de-DE" sz="2000" b="1" dirty="0" err="1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Oosteuropa</a:t>
            </a:r>
            <a:endParaRPr dirty="0"/>
          </a:p>
          <a:p>
            <a:pPr lvl="1"/>
            <a:r>
              <a:rPr lang="es-ES" sz="2000" dirty="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BG, CZ, HR, EE, LV, LT, SI, SK, PL, RO, HU</a:t>
            </a:r>
            <a:endParaRPr sz="2000" b="0" i="0" u="none" strike="noStrike" cap="none" dirty="0">
              <a:solidFill>
                <a:srgbClr val="7F7F7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9" name="Google Shape;319;gcad114a98e_2_105"/>
          <p:cNvSpPr txBox="1"/>
          <p:nvPr/>
        </p:nvSpPr>
        <p:spPr>
          <a:xfrm>
            <a:off x="2887132" y="617326"/>
            <a:ext cx="675587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 dirty="0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CALL 2 REGIONALE AANZET 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528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3 REGIONEN, 31 COUNTRIES </a:t>
            </a:r>
            <a:endParaRPr sz="3200" b="1" i="0" u="none" strike="noStrike" cap="none" dirty="0">
              <a:solidFill>
                <a:srgbClr val="005287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grpSp>
        <p:nvGrpSpPr>
          <p:cNvPr id="320" name="Google Shape;320;gcad114a98e_2_105"/>
          <p:cNvGrpSpPr/>
          <p:nvPr/>
        </p:nvGrpSpPr>
        <p:grpSpPr>
          <a:xfrm>
            <a:off x="5042694" y="2012249"/>
            <a:ext cx="5548817" cy="3695513"/>
            <a:chOff x="1397001" y="1519653"/>
            <a:chExt cx="6832599" cy="4550510"/>
          </a:xfrm>
        </p:grpSpPr>
        <p:sp>
          <p:nvSpPr>
            <p:cNvPr id="321" name="Google Shape;321;gcad114a98e_2_105"/>
            <p:cNvSpPr/>
            <p:nvPr/>
          </p:nvSpPr>
          <p:spPr>
            <a:xfrm>
              <a:off x="5669978" y="3724322"/>
              <a:ext cx="1844510" cy="1018020"/>
            </a:xfrm>
            <a:custGeom>
              <a:avLst/>
              <a:gdLst/>
              <a:ahLst/>
              <a:cxnLst/>
              <a:rect l="l" t="t" r="r" b="b"/>
              <a:pathLst>
                <a:path w="750" h="414" extrusionOk="0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8"/>
                    <a:pt x="266" y="358"/>
                    <a:pt x="266" y="358"/>
                  </a:cubicBezTo>
                  <a:cubicBezTo>
                    <a:pt x="263" y="353"/>
                    <a:pt x="264" y="347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0"/>
                    <a:pt x="323" y="356"/>
                    <a:pt x="325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6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0"/>
                    <a:pt x="452" y="363"/>
                  </a:cubicBezTo>
                  <a:cubicBezTo>
                    <a:pt x="455" y="366"/>
                    <a:pt x="497" y="367"/>
                    <a:pt x="499" y="381"/>
                  </a:cubicBezTo>
                  <a:cubicBezTo>
                    <a:pt x="501" y="395"/>
                    <a:pt x="489" y="408"/>
                    <a:pt x="494" y="410"/>
                  </a:cubicBezTo>
                  <a:cubicBezTo>
                    <a:pt x="500" y="412"/>
                    <a:pt x="521" y="414"/>
                    <a:pt x="521" y="414"/>
                  </a:cubicBezTo>
                  <a:cubicBezTo>
                    <a:pt x="521" y="414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69"/>
                    <a:pt x="616" y="369"/>
                    <a:pt x="616" y="369"/>
                  </a:cubicBezTo>
                  <a:cubicBezTo>
                    <a:pt x="622" y="360"/>
                    <a:pt x="622" y="360"/>
                    <a:pt x="622" y="360"/>
                  </a:cubicBezTo>
                  <a:cubicBezTo>
                    <a:pt x="622" y="360"/>
                    <a:pt x="608" y="355"/>
                    <a:pt x="602" y="360"/>
                  </a:cubicBezTo>
                  <a:cubicBezTo>
                    <a:pt x="596" y="366"/>
                    <a:pt x="572" y="367"/>
                    <a:pt x="572" y="367"/>
                  </a:cubicBezTo>
                  <a:cubicBezTo>
                    <a:pt x="572" y="367"/>
                    <a:pt x="554" y="361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19"/>
                    <a:pt x="496" y="319"/>
                    <a:pt x="496" y="319"/>
                  </a:cubicBezTo>
                  <a:cubicBezTo>
                    <a:pt x="512" y="318"/>
                    <a:pt x="512" y="318"/>
                    <a:pt x="512" y="318"/>
                  </a:cubicBezTo>
                  <a:cubicBezTo>
                    <a:pt x="512" y="318"/>
                    <a:pt x="531" y="323"/>
                    <a:pt x="538" y="321"/>
                  </a:cubicBezTo>
                  <a:cubicBezTo>
                    <a:pt x="544" y="319"/>
                    <a:pt x="559" y="308"/>
                    <a:pt x="559" y="308"/>
                  </a:cubicBezTo>
                  <a:cubicBezTo>
                    <a:pt x="565" y="312"/>
                    <a:pt x="565" y="312"/>
                    <a:pt x="565" y="312"/>
                  </a:cubicBezTo>
                  <a:cubicBezTo>
                    <a:pt x="565" y="312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0"/>
                    <a:pt x="652" y="270"/>
                    <a:pt x="652" y="270"/>
                  </a:cubicBezTo>
                  <a:cubicBezTo>
                    <a:pt x="652" y="270"/>
                    <a:pt x="667" y="277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cad114a98e_2_105"/>
            <p:cNvSpPr/>
            <p:nvPr/>
          </p:nvSpPr>
          <p:spPr>
            <a:xfrm>
              <a:off x="6045750" y="5034840"/>
              <a:ext cx="2183850" cy="833777"/>
            </a:xfrm>
            <a:custGeom>
              <a:avLst/>
              <a:gdLst/>
              <a:ahLst/>
              <a:cxnLst/>
              <a:rect l="l" t="t" r="r" b="b"/>
              <a:pathLst>
                <a:path w="888" h="339" extrusionOk="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3"/>
                    <a:pt x="715" y="33"/>
                    <a:pt x="715" y="33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7"/>
                    <a:pt x="621" y="62"/>
                    <a:pt x="621" y="62"/>
                  </a:cubicBezTo>
                  <a:cubicBezTo>
                    <a:pt x="585" y="71"/>
                    <a:pt x="585" y="71"/>
                    <a:pt x="585" y="71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5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5"/>
                    <a:pt x="121" y="19"/>
                    <a:pt x="120" y="14"/>
                  </a:cubicBezTo>
                  <a:cubicBezTo>
                    <a:pt x="111" y="14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2"/>
                  </a:cubicBezTo>
                  <a:cubicBezTo>
                    <a:pt x="499" y="334"/>
                    <a:pt x="506" y="339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5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gcad114a98e_2_105"/>
            <p:cNvSpPr/>
            <p:nvPr/>
          </p:nvSpPr>
          <p:spPr>
            <a:xfrm>
              <a:off x="2380670" y="4828738"/>
              <a:ext cx="1453124" cy="1015938"/>
            </a:xfrm>
            <a:custGeom>
              <a:avLst/>
              <a:gdLst/>
              <a:ahLst/>
              <a:cxnLst/>
              <a:rect l="l" t="t" r="r" b="b"/>
              <a:pathLst>
                <a:path w="591" h="413" extrusionOk="0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8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2"/>
                    <a:pt x="326" y="22"/>
                    <a:pt x="326" y="22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6" y="100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solidFill>
              <a:srgbClr val="8FAAD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gcad114a98e_2_105"/>
            <p:cNvSpPr/>
            <p:nvPr/>
          </p:nvSpPr>
          <p:spPr>
            <a:xfrm>
              <a:off x="4769582" y="4415493"/>
              <a:ext cx="339340" cy="194652"/>
            </a:xfrm>
            <a:custGeom>
              <a:avLst/>
              <a:gdLst/>
              <a:ahLst/>
              <a:cxnLst/>
              <a:rect l="l" t="t" r="r" b="b"/>
              <a:pathLst>
                <a:path w="138" h="79" extrusionOk="0">
                  <a:moveTo>
                    <a:pt x="18" y="79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1"/>
                    <a:pt x="20" y="76"/>
                    <a:pt x="18" y="79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gcad114a98e_2_105"/>
            <p:cNvSpPr/>
            <p:nvPr/>
          </p:nvSpPr>
          <p:spPr>
            <a:xfrm>
              <a:off x="5121413" y="4076153"/>
              <a:ext cx="588120" cy="240453"/>
            </a:xfrm>
            <a:custGeom>
              <a:avLst/>
              <a:gdLst/>
              <a:ahLst/>
              <a:cxnLst/>
              <a:rect l="l" t="t" r="r" b="b"/>
              <a:pathLst>
                <a:path w="239" h="98" extrusionOk="0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4"/>
                    <a:pt x="83" y="1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0"/>
                    <a:pt x="24" y="39"/>
                  </a:cubicBezTo>
                  <a:cubicBezTo>
                    <a:pt x="21" y="39"/>
                    <a:pt x="15" y="40"/>
                    <a:pt x="12" y="41"/>
                  </a:cubicBezTo>
                  <a:cubicBezTo>
                    <a:pt x="8" y="42"/>
                    <a:pt x="3" y="45"/>
                    <a:pt x="3" y="45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gcad114a98e_2_105"/>
            <p:cNvSpPr/>
            <p:nvPr/>
          </p:nvSpPr>
          <p:spPr>
            <a:xfrm>
              <a:off x="5343129" y="4498767"/>
              <a:ext cx="454882" cy="573547"/>
            </a:xfrm>
            <a:custGeom>
              <a:avLst/>
              <a:gdLst/>
              <a:ahLst/>
              <a:cxnLst/>
              <a:rect l="l" t="t" r="r" b="b"/>
              <a:pathLst>
                <a:path w="185" h="233" extrusionOk="0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cad114a98e_2_105"/>
            <p:cNvSpPr/>
            <p:nvPr/>
          </p:nvSpPr>
          <p:spPr>
            <a:xfrm>
              <a:off x="4003464" y="4296828"/>
              <a:ext cx="480905" cy="268557"/>
            </a:xfrm>
            <a:custGeom>
              <a:avLst/>
              <a:gdLst/>
              <a:ahLst/>
              <a:cxnLst/>
              <a:rect l="l" t="t" r="r" b="b"/>
              <a:pathLst>
                <a:path w="196" h="109" extrusionOk="0">
                  <a:moveTo>
                    <a:pt x="93" y="16"/>
                  </a:moveTo>
                  <a:cubicBezTo>
                    <a:pt x="81" y="16"/>
                    <a:pt x="81" y="16"/>
                    <a:pt x="81" y="1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0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4"/>
                    <a:pt x="103" y="74"/>
                  </a:cubicBezTo>
                  <a:cubicBezTo>
                    <a:pt x="107" y="74"/>
                    <a:pt x="111" y="89"/>
                    <a:pt x="111" y="89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80" y="78"/>
                    <a:pt x="165" y="67"/>
                    <a:pt x="176" y="65"/>
                  </a:cubicBezTo>
                  <a:cubicBezTo>
                    <a:pt x="187" y="64"/>
                    <a:pt x="189" y="67"/>
                    <a:pt x="189" y="67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49"/>
                    <a:pt x="192" y="44"/>
                    <a:pt x="187" y="43"/>
                  </a:cubicBezTo>
                  <a:cubicBezTo>
                    <a:pt x="176" y="42"/>
                    <a:pt x="178" y="52"/>
                    <a:pt x="171" y="54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1"/>
                  </a:cubicBezTo>
                  <a:cubicBezTo>
                    <a:pt x="142" y="39"/>
                    <a:pt x="148" y="30"/>
                    <a:pt x="153" y="28"/>
                  </a:cubicBezTo>
                  <a:cubicBezTo>
                    <a:pt x="159" y="27"/>
                    <a:pt x="154" y="18"/>
                    <a:pt x="154" y="18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6"/>
                  </a:ln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cad114a98e_2_105"/>
            <p:cNvSpPr/>
            <p:nvPr/>
          </p:nvSpPr>
          <p:spPr>
            <a:xfrm>
              <a:off x="4550988" y="1722632"/>
              <a:ext cx="1128357" cy="1633204"/>
            </a:xfrm>
            <a:custGeom>
              <a:avLst/>
              <a:gdLst/>
              <a:ahLst/>
              <a:cxnLst/>
              <a:rect l="l" t="t" r="r" b="b"/>
              <a:pathLst>
                <a:path w="459" h="664" extrusionOk="0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6"/>
                    <a:pt x="327" y="3"/>
                    <a:pt x="324" y="0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2"/>
                    <a:pt x="271" y="582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8"/>
                    <a:pt x="290" y="560"/>
                  </a:cubicBezTo>
                  <a:cubicBezTo>
                    <a:pt x="296" y="551"/>
                    <a:pt x="290" y="543"/>
                    <a:pt x="290" y="543"/>
                  </a:cubicBezTo>
                  <a:cubicBezTo>
                    <a:pt x="302" y="530"/>
                    <a:pt x="302" y="530"/>
                    <a:pt x="302" y="530"/>
                  </a:cubicBezTo>
                  <a:cubicBezTo>
                    <a:pt x="302" y="530"/>
                    <a:pt x="265" y="537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solidFill>
              <a:srgbClr val="0069A9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cad114a98e_2_105"/>
            <p:cNvSpPr/>
            <p:nvPr/>
          </p:nvSpPr>
          <p:spPr>
            <a:xfrm>
              <a:off x="5379561" y="3357918"/>
              <a:ext cx="299785" cy="120747"/>
            </a:xfrm>
            <a:custGeom>
              <a:avLst/>
              <a:gdLst/>
              <a:ahLst/>
              <a:cxnLst/>
              <a:rect l="l" t="t" r="r" b="b"/>
              <a:pathLst>
                <a:path w="122" h="49" extrusionOk="0">
                  <a:moveTo>
                    <a:pt x="111" y="7"/>
                  </a:moveTo>
                  <a:cubicBezTo>
                    <a:pt x="103" y="8"/>
                    <a:pt x="79" y="11"/>
                    <a:pt x="79" y="1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5"/>
                    <a:pt x="53" y="14"/>
                    <a:pt x="53" y="14"/>
                  </a:cubicBezTo>
                  <a:cubicBezTo>
                    <a:pt x="53" y="14"/>
                    <a:pt x="12" y="9"/>
                    <a:pt x="6" y="16"/>
                  </a:cubicBezTo>
                  <a:cubicBezTo>
                    <a:pt x="0" y="23"/>
                    <a:pt x="13" y="32"/>
                    <a:pt x="13" y="32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25" y="40"/>
                    <a:pt x="34" y="42"/>
                  </a:cubicBezTo>
                  <a:cubicBezTo>
                    <a:pt x="43" y="44"/>
                    <a:pt x="51" y="49"/>
                    <a:pt x="51" y="49"/>
                  </a:cubicBezTo>
                  <a:cubicBezTo>
                    <a:pt x="51" y="49"/>
                    <a:pt x="82" y="47"/>
                    <a:pt x="90" y="48"/>
                  </a:cubicBezTo>
                  <a:cubicBezTo>
                    <a:pt x="98" y="49"/>
                    <a:pt x="113" y="49"/>
                    <a:pt x="113" y="49"/>
                  </a:cubicBezTo>
                  <a:cubicBezTo>
                    <a:pt x="113" y="49"/>
                    <a:pt x="109" y="43"/>
                    <a:pt x="117" y="43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20" y="27"/>
                    <a:pt x="121" y="22"/>
                  </a:cubicBezTo>
                  <a:cubicBezTo>
                    <a:pt x="122" y="17"/>
                    <a:pt x="119" y="6"/>
                    <a:pt x="111" y="7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gcad114a98e_2_105"/>
            <p:cNvSpPr/>
            <p:nvPr/>
          </p:nvSpPr>
          <p:spPr>
            <a:xfrm>
              <a:off x="5493021" y="4238537"/>
              <a:ext cx="1010733" cy="609979"/>
            </a:xfrm>
            <a:custGeom>
              <a:avLst/>
              <a:gdLst/>
              <a:ahLst/>
              <a:cxnLst/>
              <a:rect l="l" t="t" r="r" b="b"/>
              <a:pathLst>
                <a:path w="411" h="248" extrusionOk="0">
                  <a:moveTo>
                    <a:pt x="341" y="240"/>
                  </a:moveTo>
                  <a:cubicBezTo>
                    <a:pt x="344" y="242"/>
                    <a:pt x="353" y="241"/>
                    <a:pt x="360" y="241"/>
                  </a:cubicBezTo>
                  <a:cubicBezTo>
                    <a:pt x="358" y="229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7" y="146"/>
                  </a:cubicBezTo>
                  <a:cubicBezTo>
                    <a:pt x="395" y="147"/>
                    <a:pt x="391" y="151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gcad114a98e_2_105"/>
            <p:cNvSpPr/>
            <p:nvPr/>
          </p:nvSpPr>
          <p:spPr>
            <a:xfrm>
              <a:off x="2316133" y="5045249"/>
              <a:ext cx="380977" cy="680762"/>
            </a:xfrm>
            <a:custGeom>
              <a:avLst/>
              <a:gdLst/>
              <a:ahLst/>
              <a:cxnLst/>
              <a:rect l="l" t="t" r="r" b="b"/>
              <a:pathLst>
                <a:path w="155" h="277" extrusionOk="0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2" y="12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solidFill>
              <a:srgbClr val="8FAAD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cad114a98e_2_105"/>
            <p:cNvSpPr/>
            <p:nvPr/>
          </p:nvSpPr>
          <p:spPr>
            <a:xfrm>
              <a:off x="4832037" y="3412046"/>
              <a:ext cx="1029470" cy="740094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4"/>
                    <a:pt x="8" y="68"/>
                  </a:cubicBezTo>
                  <a:cubicBezTo>
                    <a:pt x="6" y="74"/>
                    <a:pt x="11" y="66"/>
                    <a:pt x="14" y="74"/>
                  </a:cubicBezTo>
                  <a:cubicBezTo>
                    <a:pt x="16" y="83"/>
                    <a:pt x="18" y="84"/>
                    <a:pt x="12" y="89"/>
                  </a:cubicBezTo>
                  <a:cubicBezTo>
                    <a:pt x="6" y="94"/>
                    <a:pt x="0" y="94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6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4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8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8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2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8"/>
                    <a:pt x="39" y="191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cad114a98e_2_105"/>
            <p:cNvSpPr/>
            <p:nvPr/>
          </p:nvSpPr>
          <p:spPr>
            <a:xfrm>
              <a:off x="4018037" y="1519653"/>
              <a:ext cx="2225488" cy="1544725"/>
            </a:xfrm>
            <a:custGeom>
              <a:avLst/>
              <a:gdLst/>
              <a:ahLst/>
              <a:cxnLst/>
              <a:rect l="l" t="t" r="r" b="b"/>
              <a:pathLst>
                <a:path w="905" h="628" extrusionOk="0">
                  <a:moveTo>
                    <a:pt x="425" y="95"/>
                  </a:moveTo>
                  <a:cubicBezTo>
                    <a:pt x="441" y="91"/>
                    <a:pt x="440" y="82"/>
                    <a:pt x="447" y="82"/>
                  </a:cubicBezTo>
                  <a:cubicBezTo>
                    <a:pt x="453" y="82"/>
                    <a:pt x="447" y="71"/>
                    <a:pt x="447" y="71"/>
                  </a:cubicBezTo>
                  <a:cubicBezTo>
                    <a:pt x="417" y="85"/>
                    <a:pt x="417" y="85"/>
                    <a:pt x="417" y="85"/>
                  </a:cubicBezTo>
                  <a:lnTo>
                    <a:pt x="425" y="95"/>
                  </a:lnTo>
                  <a:close/>
                  <a:moveTo>
                    <a:pt x="513" y="55"/>
                  </a:moveTo>
                  <a:cubicBezTo>
                    <a:pt x="522" y="52"/>
                    <a:pt x="535" y="41"/>
                    <a:pt x="517" y="41"/>
                  </a:cubicBezTo>
                  <a:cubicBezTo>
                    <a:pt x="500" y="40"/>
                    <a:pt x="513" y="55"/>
                    <a:pt x="513" y="55"/>
                  </a:cubicBezTo>
                  <a:close/>
                  <a:moveTo>
                    <a:pt x="392" y="87"/>
                  </a:moveTo>
                  <a:cubicBezTo>
                    <a:pt x="373" y="83"/>
                    <a:pt x="363" y="99"/>
                    <a:pt x="363" y="99"/>
                  </a:cubicBezTo>
                  <a:cubicBezTo>
                    <a:pt x="379" y="103"/>
                    <a:pt x="379" y="103"/>
                    <a:pt x="379" y="103"/>
                  </a:cubicBezTo>
                  <a:cubicBezTo>
                    <a:pt x="385" y="99"/>
                    <a:pt x="411" y="92"/>
                    <a:pt x="392" y="87"/>
                  </a:cubicBezTo>
                  <a:close/>
                  <a:moveTo>
                    <a:pt x="610" y="32"/>
                  </a:moveTo>
                  <a:cubicBezTo>
                    <a:pt x="623" y="35"/>
                    <a:pt x="623" y="35"/>
                    <a:pt x="623" y="35"/>
                  </a:cubicBezTo>
                  <a:cubicBezTo>
                    <a:pt x="631" y="26"/>
                    <a:pt x="631" y="19"/>
                    <a:pt x="631" y="19"/>
                  </a:cubicBezTo>
                  <a:cubicBezTo>
                    <a:pt x="611" y="21"/>
                    <a:pt x="611" y="21"/>
                    <a:pt x="611" y="21"/>
                  </a:cubicBezTo>
                  <a:lnTo>
                    <a:pt x="610" y="32"/>
                  </a:lnTo>
                  <a:close/>
                  <a:moveTo>
                    <a:pt x="320" y="127"/>
                  </a:moveTo>
                  <a:cubicBezTo>
                    <a:pt x="304" y="127"/>
                    <a:pt x="279" y="146"/>
                    <a:pt x="285" y="149"/>
                  </a:cubicBezTo>
                  <a:cubicBezTo>
                    <a:pt x="290" y="153"/>
                    <a:pt x="315" y="137"/>
                    <a:pt x="315" y="137"/>
                  </a:cubicBezTo>
                  <a:cubicBezTo>
                    <a:pt x="338" y="134"/>
                    <a:pt x="338" y="134"/>
                    <a:pt x="338" y="134"/>
                  </a:cubicBezTo>
                  <a:cubicBezTo>
                    <a:pt x="335" y="133"/>
                    <a:pt x="336" y="127"/>
                    <a:pt x="320" y="127"/>
                  </a:cubicBezTo>
                  <a:close/>
                  <a:moveTo>
                    <a:pt x="901" y="66"/>
                  </a:moveTo>
                  <a:cubicBezTo>
                    <a:pt x="884" y="68"/>
                    <a:pt x="884" y="68"/>
                    <a:pt x="884" y="68"/>
                  </a:cubicBezTo>
                  <a:cubicBezTo>
                    <a:pt x="856" y="62"/>
                    <a:pt x="856" y="62"/>
                    <a:pt x="856" y="62"/>
                  </a:cubicBezTo>
                  <a:cubicBezTo>
                    <a:pt x="836" y="51"/>
                    <a:pt x="836" y="51"/>
                    <a:pt x="836" y="51"/>
                  </a:cubicBezTo>
                  <a:cubicBezTo>
                    <a:pt x="836" y="51"/>
                    <a:pt x="862" y="55"/>
                    <a:pt x="873" y="50"/>
                  </a:cubicBezTo>
                  <a:cubicBezTo>
                    <a:pt x="884" y="45"/>
                    <a:pt x="902" y="39"/>
                    <a:pt x="902" y="39"/>
                  </a:cubicBezTo>
                  <a:cubicBezTo>
                    <a:pt x="902" y="39"/>
                    <a:pt x="876" y="24"/>
                    <a:pt x="862" y="24"/>
                  </a:cubicBezTo>
                  <a:cubicBezTo>
                    <a:pt x="848" y="24"/>
                    <a:pt x="827" y="13"/>
                    <a:pt x="827" y="13"/>
                  </a:cubicBezTo>
                  <a:cubicBezTo>
                    <a:pt x="827" y="13"/>
                    <a:pt x="819" y="39"/>
                    <a:pt x="803" y="36"/>
                  </a:cubicBezTo>
                  <a:cubicBezTo>
                    <a:pt x="787" y="33"/>
                    <a:pt x="815" y="15"/>
                    <a:pt x="815" y="15"/>
                  </a:cubicBezTo>
                  <a:cubicBezTo>
                    <a:pt x="771" y="0"/>
                    <a:pt x="771" y="0"/>
                    <a:pt x="771" y="0"/>
                  </a:cubicBezTo>
                  <a:cubicBezTo>
                    <a:pt x="771" y="0"/>
                    <a:pt x="763" y="49"/>
                    <a:pt x="749" y="43"/>
                  </a:cubicBezTo>
                  <a:cubicBezTo>
                    <a:pt x="735" y="37"/>
                    <a:pt x="746" y="11"/>
                    <a:pt x="746" y="11"/>
                  </a:cubicBezTo>
                  <a:cubicBezTo>
                    <a:pt x="746" y="11"/>
                    <a:pt x="708" y="55"/>
                    <a:pt x="698" y="48"/>
                  </a:cubicBezTo>
                  <a:cubicBezTo>
                    <a:pt x="688" y="41"/>
                    <a:pt x="734" y="5"/>
                    <a:pt x="734" y="5"/>
                  </a:cubicBezTo>
                  <a:cubicBezTo>
                    <a:pt x="711" y="3"/>
                    <a:pt x="711" y="3"/>
                    <a:pt x="711" y="3"/>
                  </a:cubicBezTo>
                  <a:cubicBezTo>
                    <a:pt x="699" y="13"/>
                    <a:pt x="699" y="13"/>
                    <a:pt x="699" y="13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53" y="29"/>
                    <a:pt x="653" y="29"/>
                    <a:pt x="653" y="29"/>
                  </a:cubicBezTo>
                  <a:cubicBezTo>
                    <a:pt x="637" y="30"/>
                    <a:pt x="637" y="30"/>
                    <a:pt x="637" y="30"/>
                  </a:cubicBezTo>
                  <a:cubicBezTo>
                    <a:pt x="635" y="50"/>
                    <a:pt x="635" y="50"/>
                    <a:pt x="635" y="50"/>
                  </a:cubicBezTo>
                  <a:cubicBezTo>
                    <a:pt x="611" y="41"/>
                    <a:pt x="611" y="41"/>
                    <a:pt x="611" y="41"/>
                  </a:cubicBezTo>
                  <a:cubicBezTo>
                    <a:pt x="585" y="46"/>
                    <a:pt x="585" y="46"/>
                    <a:pt x="585" y="46"/>
                  </a:cubicBezTo>
                  <a:cubicBezTo>
                    <a:pt x="593" y="64"/>
                    <a:pt x="593" y="64"/>
                    <a:pt x="593" y="64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51" y="61"/>
                    <a:pt x="551" y="61"/>
                    <a:pt x="551" y="61"/>
                  </a:cubicBezTo>
                  <a:cubicBezTo>
                    <a:pt x="554" y="77"/>
                    <a:pt x="554" y="77"/>
                    <a:pt x="554" y="77"/>
                  </a:cubicBezTo>
                  <a:cubicBezTo>
                    <a:pt x="524" y="83"/>
                    <a:pt x="524" y="83"/>
                    <a:pt x="524" y="83"/>
                  </a:cubicBezTo>
                  <a:cubicBezTo>
                    <a:pt x="527" y="62"/>
                    <a:pt x="527" y="62"/>
                    <a:pt x="527" y="62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13" y="75"/>
                    <a:pt x="513" y="75"/>
                    <a:pt x="513" y="75"/>
                  </a:cubicBezTo>
                  <a:cubicBezTo>
                    <a:pt x="497" y="65"/>
                    <a:pt x="497" y="65"/>
                    <a:pt x="497" y="65"/>
                  </a:cubicBezTo>
                  <a:cubicBezTo>
                    <a:pt x="499" y="85"/>
                    <a:pt x="499" y="85"/>
                    <a:pt x="499" y="85"/>
                  </a:cubicBezTo>
                  <a:cubicBezTo>
                    <a:pt x="482" y="84"/>
                    <a:pt x="482" y="84"/>
                    <a:pt x="482" y="84"/>
                  </a:cubicBezTo>
                  <a:cubicBezTo>
                    <a:pt x="482" y="84"/>
                    <a:pt x="479" y="71"/>
                    <a:pt x="481" y="68"/>
                  </a:cubicBezTo>
                  <a:cubicBezTo>
                    <a:pt x="483" y="65"/>
                    <a:pt x="494" y="55"/>
                    <a:pt x="494" y="55"/>
                  </a:cubicBezTo>
                  <a:cubicBezTo>
                    <a:pt x="471" y="52"/>
                    <a:pt x="471" y="52"/>
                    <a:pt x="471" y="52"/>
                  </a:cubicBezTo>
                  <a:cubicBezTo>
                    <a:pt x="468" y="81"/>
                    <a:pt x="468" y="81"/>
                    <a:pt x="468" y="81"/>
                  </a:cubicBezTo>
                  <a:cubicBezTo>
                    <a:pt x="450" y="90"/>
                    <a:pt x="450" y="90"/>
                    <a:pt x="450" y="90"/>
                  </a:cubicBezTo>
                  <a:cubicBezTo>
                    <a:pt x="460" y="98"/>
                    <a:pt x="460" y="98"/>
                    <a:pt x="460" y="98"/>
                  </a:cubicBezTo>
                  <a:cubicBezTo>
                    <a:pt x="438" y="101"/>
                    <a:pt x="438" y="101"/>
                    <a:pt x="438" y="101"/>
                  </a:cubicBezTo>
                  <a:cubicBezTo>
                    <a:pt x="446" y="109"/>
                    <a:pt x="446" y="109"/>
                    <a:pt x="446" y="109"/>
                  </a:cubicBezTo>
                  <a:cubicBezTo>
                    <a:pt x="418" y="110"/>
                    <a:pt x="418" y="110"/>
                    <a:pt x="418" y="110"/>
                  </a:cubicBezTo>
                  <a:cubicBezTo>
                    <a:pt x="418" y="118"/>
                    <a:pt x="418" y="118"/>
                    <a:pt x="418" y="118"/>
                  </a:cubicBezTo>
                  <a:cubicBezTo>
                    <a:pt x="439" y="123"/>
                    <a:pt x="439" y="123"/>
                    <a:pt x="439" y="123"/>
                  </a:cubicBezTo>
                  <a:cubicBezTo>
                    <a:pt x="432" y="132"/>
                    <a:pt x="432" y="132"/>
                    <a:pt x="432" y="132"/>
                  </a:cubicBezTo>
                  <a:cubicBezTo>
                    <a:pt x="408" y="122"/>
                    <a:pt x="408" y="122"/>
                    <a:pt x="408" y="122"/>
                  </a:cubicBezTo>
                  <a:cubicBezTo>
                    <a:pt x="399" y="123"/>
                    <a:pt x="399" y="123"/>
                    <a:pt x="399" y="123"/>
                  </a:cubicBezTo>
                  <a:cubicBezTo>
                    <a:pt x="415" y="134"/>
                    <a:pt x="415" y="134"/>
                    <a:pt x="415" y="134"/>
                  </a:cubicBezTo>
                  <a:cubicBezTo>
                    <a:pt x="400" y="145"/>
                    <a:pt x="400" y="145"/>
                    <a:pt x="400" y="145"/>
                  </a:cubicBezTo>
                  <a:cubicBezTo>
                    <a:pt x="392" y="132"/>
                    <a:pt x="392" y="132"/>
                    <a:pt x="392" y="132"/>
                  </a:cubicBezTo>
                  <a:cubicBezTo>
                    <a:pt x="382" y="138"/>
                    <a:pt x="382" y="138"/>
                    <a:pt x="382" y="138"/>
                  </a:cubicBezTo>
                  <a:cubicBezTo>
                    <a:pt x="383" y="143"/>
                    <a:pt x="383" y="143"/>
                    <a:pt x="383" y="143"/>
                  </a:cubicBezTo>
                  <a:cubicBezTo>
                    <a:pt x="360" y="144"/>
                    <a:pt x="360" y="144"/>
                    <a:pt x="360" y="144"/>
                  </a:cubicBezTo>
                  <a:cubicBezTo>
                    <a:pt x="357" y="153"/>
                    <a:pt x="357" y="153"/>
                    <a:pt x="357" y="153"/>
                  </a:cubicBezTo>
                  <a:cubicBezTo>
                    <a:pt x="374" y="162"/>
                    <a:pt x="374" y="162"/>
                    <a:pt x="374" y="162"/>
                  </a:cubicBezTo>
                  <a:cubicBezTo>
                    <a:pt x="372" y="172"/>
                    <a:pt x="372" y="172"/>
                    <a:pt x="372" y="172"/>
                  </a:cubicBezTo>
                  <a:cubicBezTo>
                    <a:pt x="350" y="164"/>
                    <a:pt x="350" y="164"/>
                    <a:pt x="350" y="164"/>
                  </a:cubicBezTo>
                  <a:cubicBezTo>
                    <a:pt x="347" y="174"/>
                    <a:pt x="347" y="174"/>
                    <a:pt x="347" y="174"/>
                  </a:cubicBezTo>
                  <a:cubicBezTo>
                    <a:pt x="365" y="179"/>
                    <a:pt x="365" y="179"/>
                    <a:pt x="365" y="179"/>
                  </a:cubicBezTo>
                  <a:cubicBezTo>
                    <a:pt x="365" y="179"/>
                    <a:pt x="344" y="180"/>
                    <a:pt x="337" y="181"/>
                  </a:cubicBezTo>
                  <a:cubicBezTo>
                    <a:pt x="330" y="182"/>
                    <a:pt x="334" y="192"/>
                    <a:pt x="334" y="192"/>
                  </a:cubicBezTo>
                  <a:cubicBezTo>
                    <a:pt x="334" y="192"/>
                    <a:pt x="321" y="185"/>
                    <a:pt x="313" y="191"/>
                  </a:cubicBezTo>
                  <a:cubicBezTo>
                    <a:pt x="305" y="197"/>
                    <a:pt x="298" y="202"/>
                    <a:pt x="303" y="205"/>
                  </a:cubicBezTo>
                  <a:cubicBezTo>
                    <a:pt x="308" y="208"/>
                    <a:pt x="297" y="214"/>
                    <a:pt x="297" y="214"/>
                  </a:cubicBezTo>
                  <a:cubicBezTo>
                    <a:pt x="297" y="214"/>
                    <a:pt x="290" y="223"/>
                    <a:pt x="293" y="224"/>
                  </a:cubicBezTo>
                  <a:cubicBezTo>
                    <a:pt x="296" y="225"/>
                    <a:pt x="316" y="226"/>
                    <a:pt x="316" y="226"/>
                  </a:cubicBezTo>
                  <a:cubicBezTo>
                    <a:pt x="309" y="234"/>
                    <a:pt x="309" y="234"/>
                    <a:pt x="309" y="234"/>
                  </a:cubicBezTo>
                  <a:cubicBezTo>
                    <a:pt x="286" y="230"/>
                    <a:pt x="286" y="230"/>
                    <a:pt x="286" y="230"/>
                  </a:cubicBezTo>
                  <a:cubicBezTo>
                    <a:pt x="286" y="230"/>
                    <a:pt x="273" y="232"/>
                    <a:pt x="273" y="240"/>
                  </a:cubicBezTo>
                  <a:cubicBezTo>
                    <a:pt x="273" y="248"/>
                    <a:pt x="283" y="254"/>
                    <a:pt x="279" y="257"/>
                  </a:cubicBezTo>
                  <a:cubicBezTo>
                    <a:pt x="275" y="260"/>
                    <a:pt x="271" y="260"/>
                    <a:pt x="266" y="260"/>
                  </a:cubicBezTo>
                  <a:cubicBezTo>
                    <a:pt x="261" y="260"/>
                    <a:pt x="255" y="261"/>
                    <a:pt x="257" y="268"/>
                  </a:cubicBezTo>
                  <a:cubicBezTo>
                    <a:pt x="259" y="275"/>
                    <a:pt x="267" y="279"/>
                    <a:pt x="267" y="279"/>
                  </a:cubicBezTo>
                  <a:cubicBezTo>
                    <a:pt x="267" y="279"/>
                    <a:pt x="273" y="290"/>
                    <a:pt x="266" y="291"/>
                  </a:cubicBezTo>
                  <a:cubicBezTo>
                    <a:pt x="259" y="292"/>
                    <a:pt x="252" y="291"/>
                    <a:pt x="249" y="291"/>
                  </a:cubicBezTo>
                  <a:cubicBezTo>
                    <a:pt x="246" y="291"/>
                    <a:pt x="243" y="292"/>
                    <a:pt x="240" y="296"/>
                  </a:cubicBezTo>
                  <a:cubicBezTo>
                    <a:pt x="237" y="300"/>
                    <a:pt x="237" y="307"/>
                    <a:pt x="237" y="307"/>
                  </a:cubicBezTo>
                  <a:cubicBezTo>
                    <a:pt x="237" y="307"/>
                    <a:pt x="239" y="314"/>
                    <a:pt x="232" y="314"/>
                  </a:cubicBezTo>
                  <a:cubicBezTo>
                    <a:pt x="225" y="314"/>
                    <a:pt x="222" y="307"/>
                    <a:pt x="216" y="308"/>
                  </a:cubicBezTo>
                  <a:cubicBezTo>
                    <a:pt x="210" y="309"/>
                    <a:pt x="212" y="309"/>
                    <a:pt x="207" y="313"/>
                  </a:cubicBezTo>
                  <a:cubicBezTo>
                    <a:pt x="202" y="317"/>
                    <a:pt x="202" y="318"/>
                    <a:pt x="199" y="322"/>
                  </a:cubicBezTo>
                  <a:cubicBezTo>
                    <a:pt x="196" y="326"/>
                    <a:pt x="187" y="326"/>
                    <a:pt x="187" y="326"/>
                  </a:cubicBezTo>
                  <a:cubicBezTo>
                    <a:pt x="187" y="326"/>
                    <a:pt x="183" y="327"/>
                    <a:pt x="180" y="333"/>
                  </a:cubicBezTo>
                  <a:cubicBezTo>
                    <a:pt x="177" y="339"/>
                    <a:pt x="186" y="343"/>
                    <a:pt x="181" y="346"/>
                  </a:cubicBezTo>
                  <a:cubicBezTo>
                    <a:pt x="176" y="349"/>
                    <a:pt x="175" y="351"/>
                    <a:pt x="170" y="351"/>
                  </a:cubicBezTo>
                  <a:cubicBezTo>
                    <a:pt x="165" y="351"/>
                    <a:pt x="156" y="346"/>
                    <a:pt x="153" y="346"/>
                  </a:cubicBezTo>
                  <a:cubicBezTo>
                    <a:pt x="150" y="346"/>
                    <a:pt x="157" y="338"/>
                    <a:pt x="144" y="345"/>
                  </a:cubicBezTo>
                  <a:cubicBezTo>
                    <a:pt x="131" y="352"/>
                    <a:pt x="130" y="353"/>
                    <a:pt x="126" y="352"/>
                  </a:cubicBezTo>
                  <a:cubicBezTo>
                    <a:pt x="122" y="351"/>
                    <a:pt x="117" y="349"/>
                    <a:pt x="118" y="359"/>
                  </a:cubicBezTo>
                  <a:cubicBezTo>
                    <a:pt x="119" y="369"/>
                    <a:pt x="125" y="368"/>
                    <a:pt x="126" y="371"/>
                  </a:cubicBezTo>
                  <a:cubicBezTo>
                    <a:pt x="127" y="374"/>
                    <a:pt x="130" y="382"/>
                    <a:pt x="122" y="378"/>
                  </a:cubicBezTo>
                  <a:cubicBezTo>
                    <a:pt x="114" y="374"/>
                    <a:pt x="113" y="365"/>
                    <a:pt x="108" y="368"/>
                  </a:cubicBezTo>
                  <a:cubicBezTo>
                    <a:pt x="103" y="371"/>
                    <a:pt x="97" y="378"/>
                    <a:pt x="102" y="381"/>
                  </a:cubicBezTo>
                  <a:cubicBezTo>
                    <a:pt x="107" y="384"/>
                    <a:pt x="122" y="380"/>
                    <a:pt x="119" y="386"/>
                  </a:cubicBezTo>
                  <a:cubicBezTo>
                    <a:pt x="116" y="392"/>
                    <a:pt x="126" y="395"/>
                    <a:pt x="111" y="393"/>
                  </a:cubicBezTo>
                  <a:cubicBezTo>
                    <a:pt x="96" y="391"/>
                    <a:pt x="92" y="391"/>
                    <a:pt x="92" y="391"/>
                  </a:cubicBezTo>
                  <a:cubicBezTo>
                    <a:pt x="92" y="391"/>
                    <a:pt x="94" y="385"/>
                    <a:pt x="88" y="390"/>
                  </a:cubicBezTo>
                  <a:cubicBezTo>
                    <a:pt x="82" y="395"/>
                    <a:pt x="84" y="404"/>
                    <a:pt x="84" y="404"/>
                  </a:cubicBezTo>
                  <a:cubicBezTo>
                    <a:pt x="84" y="404"/>
                    <a:pt x="55" y="391"/>
                    <a:pt x="59" y="399"/>
                  </a:cubicBezTo>
                  <a:cubicBezTo>
                    <a:pt x="63" y="407"/>
                    <a:pt x="85" y="412"/>
                    <a:pt x="85" y="412"/>
                  </a:cubicBezTo>
                  <a:cubicBezTo>
                    <a:pt x="72" y="426"/>
                    <a:pt x="72" y="426"/>
                    <a:pt x="72" y="426"/>
                  </a:cubicBezTo>
                  <a:cubicBezTo>
                    <a:pt x="72" y="426"/>
                    <a:pt x="73" y="416"/>
                    <a:pt x="66" y="415"/>
                  </a:cubicBezTo>
                  <a:cubicBezTo>
                    <a:pt x="59" y="414"/>
                    <a:pt x="53" y="422"/>
                    <a:pt x="53" y="422"/>
                  </a:cubicBezTo>
                  <a:cubicBezTo>
                    <a:pt x="40" y="411"/>
                    <a:pt x="40" y="411"/>
                    <a:pt x="40" y="411"/>
                  </a:cubicBezTo>
                  <a:cubicBezTo>
                    <a:pt x="34" y="420"/>
                    <a:pt x="34" y="420"/>
                    <a:pt x="34" y="420"/>
                  </a:cubicBezTo>
                  <a:cubicBezTo>
                    <a:pt x="43" y="423"/>
                    <a:pt x="43" y="423"/>
                    <a:pt x="43" y="423"/>
                  </a:cubicBezTo>
                  <a:cubicBezTo>
                    <a:pt x="20" y="422"/>
                    <a:pt x="20" y="422"/>
                    <a:pt x="20" y="422"/>
                  </a:cubicBezTo>
                  <a:cubicBezTo>
                    <a:pt x="19" y="431"/>
                    <a:pt x="19" y="431"/>
                    <a:pt x="19" y="431"/>
                  </a:cubicBezTo>
                  <a:cubicBezTo>
                    <a:pt x="52" y="433"/>
                    <a:pt x="52" y="433"/>
                    <a:pt x="52" y="433"/>
                  </a:cubicBezTo>
                  <a:cubicBezTo>
                    <a:pt x="35" y="438"/>
                    <a:pt x="35" y="438"/>
                    <a:pt x="35" y="438"/>
                  </a:cubicBezTo>
                  <a:cubicBezTo>
                    <a:pt x="11" y="432"/>
                    <a:pt x="11" y="432"/>
                    <a:pt x="11" y="432"/>
                  </a:cubicBezTo>
                  <a:cubicBezTo>
                    <a:pt x="11" y="432"/>
                    <a:pt x="3" y="439"/>
                    <a:pt x="3" y="445"/>
                  </a:cubicBezTo>
                  <a:cubicBezTo>
                    <a:pt x="3" y="451"/>
                    <a:pt x="21" y="452"/>
                    <a:pt x="21" y="452"/>
                  </a:cubicBezTo>
                  <a:cubicBezTo>
                    <a:pt x="10" y="457"/>
                    <a:pt x="10" y="457"/>
                    <a:pt x="10" y="457"/>
                  </a:cubicBezTo>
                  <a:cubicBezTo>
                    <a:pt x="10" y="457"/>
                    <a:pt x="1" y="464"/>
                    <a:pt x="10" y="465"/>
                  </a:cubicBezTo>
                  <a:cubicBezTo>
                    <a:pt x="19" y="466"/>
                    <a:pt x="42" y="466"/>
                    <a:pt x="42" y="466"/>
                  </a:cubicBezTo>
                  <a:cubicBezTo>
                    <a:pt x="52" y="472"/>
                    <a:pt x="52" y="472"/>
                    <a:pt x="52" y="472"/>
                  </a:cubicBezTo>
                  <a:cubicBezTo>
                    <a:pt x="63" y="464"/>
                    <a:pt x="63" y="464"/>
                    <a:pt x="63" y="464"/>
                  </a:cubicBezTo>
                  <a:cubicBezTo>
                    <a:pt x="71" y="472"/>
                    <a:pt x="71" y="472"/>
                    <a:pt x="71" y="472"/>
                  </a:cubicBezTo>
                  <a:cubicBezTo>
                    <a:pt x="89" y="463"/>
                    <a:pt x="89" y="463"/>
                    <a:pt x="89" y="463"/>
                  </a:cubicBezTo>
                  <a:cubicBezTo>
                    <a:pt x="89" y="463"/>
                    <a:pt x="86" y="476"/>
                    <a:pt x="80" y="476"/>
                  </a:cubicBezTo>
                  <a:cubicBezTo>
                    <a:pt x="74" y="476"/>
                    <a:pt x="62" y="475"/>
                    <a:pt x="62" y="475"/>
                  </a:cubicBezTo>
                  <a:cubicBezTo>
                    <a:pt x="44" y="476"/>
                    <a:pt x="44" y="476"/>
                    <a:pt x="44" y="476"/>
                  </a:cubicBezTo>
                  <a:cubicBezTo>
                    <a:pt x="44" y="476"/>
                    <a:pt x="28" y="474"/>
                    <a:pt x="25" y="474"/>
                  </a:cubicBezTo>
                  <a:cubicBezTo>
                    <a:pt x="22" y="474"/>
                    <a:pt x="0" y="476"/>
                    <a:pt x="0" y="476"/>
                  </a:cubicBezTo>
                  <a:cubicBezTo>
                    <a:pt x="0" y="476"/>
                    <a:pt x="2" y="488"/>
                    <a:pt x="7" y="490"/>
                  </a:cubicBezTo>
                  <a:cubicBezTo>
                    <a:pt x="12" y="492"/>
                    <a:pt x="20" y="492"/>
                    <a:pt x="20" y="492"/>
                  </a:cubicBezTo>
                  <a:cubicBezTo>
                    <a:pt x="20" y="492"/>
                    <a:pt x="7" y="502"/>
                    <a:pt x="13" y="509"/>
                  </a:cubicBezTo>
                  <a:cubicBezTo>
                    <a:pt x="19" y="516"/>
                    <a:pt x="29" y="517"/>
                    <a:pt x="29" y="517"/>
                  </a:cubicBezTo>
                  <a:cubicBezTo>
                    <a:pt x="47" y="506"/>
                    <a:pt x="47" y="506"/>
                    <a:pt x="47" y="506"/>
                  </a:cubicBezTo>
                  <a:cubicBezTo>
                    <a:pt x="65" y="502"/>
                    <a:pt x="65" y="502"/>
                    <a:pt x="65" y="502"/>
                  </a:cubicBezTo>
                  <a:cubicBezTo>
                    <a:pt x="59" y="516"/>
                    <a:pt x="59" y="516"/>
                    <a:pt x="59" y="516"/>
                  </a:cubicBezTo>
                  <a:cubicBezTo>
                    <a:pt x="49" y="513"/>
                    <a:pt x="49" y="513"/>
                    <a:pt x="49" y="513"/>
                  </a:cubicBezTo>
                  <a:cubicBezTo>
                    <a:pt x="43" y="525"/>
                    <a:pt x="43" y="525"/>
                    <a:pt x="43" y="525"/>
                  </a:cubicBezTo>
                  <a:cubicBezTo>
                    <a:pt x="43" y="525"/>
                    <a:pt x="13" y="519"/>
                    <a:pt x="17" y="526"/>
                  </a:cubicBezTo>
                  <a:cubicBezTo>
                    <a:pt x="21" y="533"/>
                    <a:pt x="30" y="536"/>
                    <a:pt x="30" y="536"/>
                  </a:cubicBezTo>
                  <a:cubicBezTo>
                    <a:pt x="14" y="544"/>
                    <a:pt x="14" y="544"/>
                    <a:pt x="14" y="544"/>
                  </a:cubicBezTo>
                  <a:cubicBezTo>
                    <a:pt x="2" y="544"/>
                    <a:pt x="2" y="544"/>
                    <a:pt x="2" y="544"/>
                  </a:cubicBezTo>
                  <a:cubicBezTo>
                    <a:pt x="2" y="544"/>
                    <a:pt x="4" y="556"/>
                    <a:pt x="7" y="556"/>
                  </a:cubicBezTo>
                  <a:cubicBezTo>
                    <a:pt x="10" y="556"/>
                    <a:pt x="42" y="557"/>
                    <a:pt x="42" y="557"/>
                  </a:cubicBezTo>
                  <a:cubicBezTo>
                    <a:pt x="33" y="571"/>
                    <a:pt x="33" y="571"/>
                    <a:pt x="33" y="571"/>
                  </a:cubicBezTo>
                  <a:cubicBezTo>
                    <a:pt x="41" y="573"/>
                    <a:pt x="41" y="573"/>
                    <a:pt x="41" y="573"/>
                  </a:cubicBezTo>
                  <a:cubicBezTo>
                    <a:pt x="36" y="585"/>
                    <a:pt x="36" y="585"/>
                    <a:pt x="36" y="585"/>
                  </a:cubicBezTo>
                  <a:cubicBezTo>
                    <a:pt x="36" y="585"/>
                    <a:pt x="10" y="572"/>
                    <a:pt x="11" y="580"/>
                  </a:cubicBezTo>
                  <a:cubicBezTo>
                    <a:pt x="12" y="588"/>
                    <a:pt x="23" y="599"/>
                    <a:pt x="23" y="599"/>
                  </a:cubicBezTo>
                  <a:cubicBezTo>
                    <a:pt x="55" y="613"/>
                    <a:pt x="55" y="613"/>
                    <a:pt x="55" y="613"/>
                  </a:cubicBezTo>
                  <a:cubicBezTo>
                    <a:pt x="55" y="613"/>
                    <a:pt x="48" y="618"/>
                    <a:pt x="55" y="621"/>
                  </a:cubicBezTo>
                  <a:cubicBezTo>
                    <a:pt x="62" y="624"/>
                    <a:pt x="83" y="619"/>
                    <a:pt x="83" y="619"/>
                  </a:cubicBezTo>
                  <a:cubicBezTo>
                    <a:pt x="83" y="619"/>
                    <a:pt x="86" y="628"/>
                    <a:pt x="103" y="622"/>
                  </a:cubicBezTo>
                  <a:cubicBezTo>
                    <a:pt x="120" y="616"/>
                    <a:pt x="148" y="591"/>
                    <a:pt x="148" y="591"/>
                  </a:cubicBezTo>
                  <a:cubicBezTo>
                    <a:pt x="172" y="572"/>
                    <a:pt x="172" y="572"/>
                    <a:pt x="172" y="572"/>
                  </a:cubicBezTo>
                  <a:cubicBezTo>
                    <a:pt x="172" y="572"/>
                    <a:pt x="183" y="577"/>
                    <a:pt x="193" y="568"/>
                  </a:cubicBezTo>
                  <a:cubicBezTo>
                    <a:pt x="203" y="559"/>
                    <a:pt x="193" y="540"/>
                    <a:pt x="193" y="540"/>
                  </a:cubicBezTo>
                  <a:cubicBezTo>
                    <a:pt x="205" y="538"/>
                    <a:pt x="205" y="538"/>
                    <a:pt x="205" y="538"/>
                  </a:cubicBezTo>
                  <a:cubicBezTo>
                    <a:pt x="205" y="538"/>
                    <a:pt x="192" y="555"/>
                    <a:pt x="207" y="560"/>
                  </a:cubicBezTo>
                  <a:cubicBezTo>
                    <a:pt x="222" y="565"/>
                    <a:pt x="233" y="567"/>
                    <a:pt x="233" y="567"/>
                  </a:cubicBezTo>
                  <a:cubicBezTo>
                    <a:pt x="247" y="580"/>
                    <a:pt x="247" y="580"/>
                    <a:pt x="247" y="580"/>
                  </a:cubicBezTo>
                  <a:cubicBezTo>
                    <a:pt x="247" y="580"/>
                    <a:pt x="253" y="569"/>
                    <a:pt x="255" y="564"/>
                  </a:cubicBezTo>
                  <a:cubicBezTo>
                    <a:pt x="257" y="559"/>
                    <a:pt x="251" y="558"/>
                    <a:pt x="248" y="550"/>
                  </a:cubicBezTo>
                  <a:cubicBezTo>
                    <a:pt x="245" y="542"/>
                    <a:pt x="254" y="539"/>
                    <a:pt x="254" y="539"/>
                  </a:cubicBezTo>
                  <a:cubicBezTo>
                    <a:pt x="254" y="539"/>
                    <a:pt x="254" y="535"/>
                    <a:pt x="252" y="529"/>
                  </a:cubicBezTo>
                  <a:cubicBezTo>
                    <a:pt x="250" y="523"/>
                    <a:pt x="264" y="529"/>
                    <a:pt x="269" y="529"/>
                  </a:cubicBezTo>
                  <a:cubicBezTo>
                    <a:pt x="274" y="529"/>
                    <a:pt x="277" y="524"/>
                    <a:pt x="277" y="524"/>
                  </a:cubicBezTo>
                  <a:cubicBezTo>
                    <a:pt x="277" y="507"/>
                    <a:pt x="277" y="507"/>
                    <a:pt x="277" y="507"/>
                  </a:cubicBezTo>
                  <a:cubicBezTo>
                    <a:pt x="284" y="507"/>
                    <a:pt x="284" y="507"/>
                    <a:pt x="284" y="507"/>
                  </a:cubicBezTo>
                  <a:cubicBezTo>
                    <a:pt x="284" y="507"/>
                    <a:pt x="280" y="498"/>
                    <a:pt x="277" y="495"/>
                  </a:cubicBezTo>
                  <a:cubicBezTo>
                    <a:pt x="274" y="492"/>
                    <a:pt x="268" y="475"/>
                    <a:pt x="268" y="475"/>
                  </a:cubicBezTo>
                  <a:cubicBezTo>
                    <a:pt x="283" y="472"/>
                    <a:pt x="283" y="472"/>
                    <a:pt x="283" y="472"/>
                  </a:cubicBezTo>
                  <a:cubicBezTo>
                    <a:pt x="283" y="472"/>
                    <a:pt x="290" y="466"/>
                    <a:pt x="292" y="459"/>
                  </a:cubicBezTo>
                  <a:cubicBezTo>
                    <a:pt x="294" y="452"/>
                    <a:pt x="275" y="446"/>
                    <a:pt x="275" y="446"/>
                  </a:cubicBezTo>
                  <a:cubicBezTo>
                    <a:pt x="275" y="446"/>
                    <a:pt x="267" y="439"/>
                    <a:pt x="266" y="432"/>
                  </a:cubicBezTo>
                  <a:cubicBezTo>
                    <a:pt x="265" y="425"/>
                    <a:pt x="271" y="418"/>
                    <a:pt x="272" y="413"/>
                  </a:cubicBezTo>
                  <a:cubicBezTo>
                    <a:pt x="273" y="408"/>
                    <a:pt x="262" y="401"/>
                    <a:pt x="262" y="401"/>
                  </a:cubicBezTo>
                  <a:cubicBezTo>
                    <a:pt x="262" y="401"/>
                    <a:pt x="256" y="393"/>
                    <a:pt x="254" y="388"/>
                  </a:cubicBezTo>
                  <a:cubicBezTo>
                    <a:pt x="252" y="383"/>
                    <a:pt x="261" y="381"/>
                    <a:pt x="267" y="375"/>
                  </a:cubicBezTo>
                  <a:cubicBezTo>
                    <a:pt x="273" y="369"/>
                    <a:pt x="255" y="369"/>
                    <a:pt x="255" y="366"/>
                  </a:cubicBezTo>
                  <a:cubicBezTo>
                    <a:pt x="255" y="363"/>
                    <a:pt x="261" y="358"/>
                    <a:pt x="261" y="358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6" y="352"/>
                    <a:pt x="272" y="347"/>
                    <a:pt x="279" y="342"/>
                  </a:cubicBezTo>
                  <a:cubicBezTo>
                    <a:pt x="286" y="337"/>
                    <a:pt x="301" y="325"/>
                    <a:pt x="301" y="325"/>
                  </a:cubicBezTo>
                  <a:cubicBezTo>
                    <a:pt x="301" y="325"/>
                    <a:pt x="328" y="330"/>
                    <a:pt x="332" y="321"/>
                  </a:cubicBezTo>
                  <a:cubicBezTo>
                    <a:pt x="336" y="312"/>
                    <a:pt x="315" y="302"/>
                    <a:pt x="315" y="302"/>
                  </a:cubicBezTo>
                  <a:cubicBezTo>
                    <a:pt x="315" y="302"/>
                    <a:pt x="324" y="296"/>
                    <a:pt x="329" y="292"/>
                  </a:cubicBezTo>
                  <a:cubicBezTo>
                    <a:pt x="334" y="288"/>
                    <a:pt x="344" y="276"/>
                    <a:pt x="344" y="276"/>
                  </a:cubicBezTo>
                  <a:cubicBezTo>
                    <a:pt x="348" y="247"/>
                    <a:pt x="348" y="247"/>
                    <a:pt x="348" y="247"/>
                  </a:cubicBezTo>
                  <a:cubicBezTo>
                    <a:pt x="351" y="242"/>
                    <a:pt x="351" y="242"/>
                    <a:pt x="351" y="242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63" y="233"/>
                    <a:pt x="363" y="233"/>
                    <a:pt x="363" y="233"/>
                  </a:cubicBezTo>
                  <a:cubicBezTo>
                    <a:pt x="363" y="233"/>
                    <a:pt x="372" y="228"/>
                    <a:pt x="379" y="226"/>
                  </a:cubicBezTo>
                  <a:cubicBezTo>
                    <a:pt x="386" y="224"/>
                    <a:pt x="372" y="210"/>
                    <a:pt x="372" y="210"/>
                  </a:cubicBezTo>
                  <a:cubicBezTo>
                    <a:pt x="386" y="209"/>
                    <a:pt x="386" y="209"/>
                    <a:pt x="386" y="209"/>
                  </a:cubicBezTo>
                  <a:cubicBezTo>
                    <a:pt x="386" y="209"/>
                    <a:pt x="388" y="202"/>
                    <a:pt x="394" y="197"/>
                  </a:cubicBezTo>
                  <a:cubicBezTo>
                    <a:pt x="400" y="192"/>
                    <a:pt x="405" y="191"/>
                    <a:pt x="405" y="191"/>
                  </a:cubicBezTo>
                  <a:cubicBezTo>
                    <a:pt x="410" y="181"/>
                    <a:pt x="410" y="181"/>
                    <a:pt x="410" y="181"/>
                  </a:cubicBezTo>
                  <a:cubicBezTo>
                    <a:pt x="410" y="181"/>
                    <a:pt x="399" y="173"/>
                    <a:pt x="398" y="169"/>
                  </a:cubicBezTo>
                  <a:cubicBezTo>
                    <a:pt x="397" y="165"/>
                    <a:pt x="414" y="157"/>
                    <a:pt x="414" y="15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49" y="143"/>
                    <a:pt x="464" y="143"/>
                    <a:pt x="467" y="138"/>
                  </a:cubicBezTo>
                  <a:cubicBezTo>
                    <a:pt x="470" y="133"/>
                    <a:pt x="460" y="122"/>
                    <a:pt x="468" y="116"/>
                  </a:cubicBezTo>
                  <a:cubicBezTo>
                    <a:pt x="476" y="110"/>
                    <a:pt x="476" y="123"/>
                    <a:pt x="476" y="123"/>
                  </a:cubicBezTo>
                  <a:cubicBezTo>
                    <a:pt x="495" y="119"/>
                    <a:pt x="495" y="119"/>
                    <a:pt x="495" y="119"/>
                  </a:cubicBezTo>
                  <a:cubicBezTo>
                    <a:pt x="508" y="123"/>
                    <a:pt x="508" y="123"/>
                    <a:pt x="508" y="123"/>
                  </a:cubicBezTo>
                  <a:cubicBezTo>
                    <a:pt x="517" y="123"/>
                    <a:pt x="517" y="123"/>
                    <a:pt x="517" y="123"/>
                  </a:cubicBezTo>
                  <a:cubicBezTo>
                    <a:pt x="517" y="123"/>
                    <a:pt x="528" y="129"/>
                    <a:pt x="536" y="127"/>
                  </a:cubicBezTo>
                  <a:cubicBezTo>
                    <a:pt x="544" y="125"/>
                    <a:pt x="531" y="119"/>
                    <a:pt x="531" y="114"/>
                  </a:cubicBezTo>
                  <a:cubicBezTo>
                    <a:pt x="531" y="109"/>
                    <a:pt x="538" y="112"/>
                    <a:pt x="538" y="112"/>
                  </a:cubicBezTo>
                  <a:cubicBezTo>
                    <a:pt x="537" y="98"/>
                    <a:pt x="537" y="98"/>
                    <a:pt x="537" y="98"/>
                  </a:cubicBezTo>
                  <a:cubicBezTo>
                    <a:pt x="557" y="98"/>
                    <a:pt x="557" y="98"/>
                    <a:pt x="557" y="98"/>
                  </a:cubicBezTo>
                  <a:cubicBezTo>
                    <a:pt x="555" y="97"/>
                    <a:pt x="554" y="96"/>
                    <a:pt x="554" y="96"/>
                  </a:cubicBezTo>
                  <a:cubicBezTo>
                    <a:pt x="556" y="91"/>
                    <a:pt x="556" y="91"/>
                    <a:pt x="556" y="91"/>
                  </a:cubicBezTo>
                  <a:cubicBezTo>
                    <a:pt x="568" y="96"/>
                    <a:pt x="568" y="96"/>
                    <a:pt x="568" y="96"/>
                  </a:cubicBezTo>
                  <a:cubicBezTo>
                    <a:pt x="570" y="87"/>
                    <a:pt x="570" y="87"/>
                    <a:pt x="570" y="87"/>
                  </a:cubicBezTo>
                  <a:cubicBezTo>
                    <a:pt x="570" y="87"/>
                    <a:pt x="577" y="84"/>
                    <a:pt x="581" y="84"/>
                  </a:cubicBezTo>
                  <a:cubicBezTo>
                    <a:pt x="585" y="84"/>
                    <a:pt x="594" y="98"/>
                    <a:pt x="594" y="98"/>
                  </a:cubicBezTo>
                  <a:cubicBezTo>
                    <a:pt x="603" y="99"/>
                    <a:pt x="603" y="99"/>
                    <a:pt x="603" y="99"/>
                  </a:cubicBezTo>
                  <a:cubicBezTo>
                    <a:pt x="603" y="99"/>
                    <a:pt x="604" y="109"/>
                    <a:pt x="618" y="110"/>
                  </a:cubicBezTo>
                  <a:cubicBezTo>
                    <a:pt x="632" y="111"/>
                    <a:pt x="632" y="112"/>
                    <a:pt x="632" y="112"/>
                  </a:cubicBezTo>
                  <a:cubicBezTo>
                    <a:pt x="632" y="112"/>
                    <a:pt x="632" y="112"/>
                    <a:pt x="642" y="115"/>
                  </a:cubicBezTo>
                  <a:cubicBezTo>
                    <a:pt x="652" y="118"/>
                    <a:pt x="661" y="110"/>
                    <a:pt x="661" y="110"/>
                  </a:cubicBezTo>
                  <a:cubicBezTo>
                    <a:pt x="661" y="110"/>
                    <a:pt x="672" y="106"/>
                    <a:pt x="677" y="107"/>
                  </a:cubicBezTo>
                  <a:cubicBezTo>
                    <a:pt x="682" y="108"/>
                    <a:pt x="694" y="116"/>
                    <a:pt x="702" y="116"/>
                  </a:cubicBezTo>
                  <a:cubicBezTo>
                    <a:pt x="710" y="116"/>
                    <a:pt x="704" y="106"/>
                    <a:pt x="711" y="101"/>
                  </a:cubicBezTo>
                  <a:cubicBezTo>
                    <a:pt x="718" y="96"/>
                    <a:pt x="727" y="101"/>
                    <a:pt x="727" y="101"/>
                  </a:cubicBezTo>
                  <a:cubicBezTo>
                    <a:pt x="727" y="101"/>
                    <a:pt x="728" y="85"/>
                    <a:pt x="727" y="81"/>
                  </a:cubicBezTo>
                  <a:cubicBezTo>
                    <a:pt x="726" y="77"/>
                    <a:pt x="730" y="64"/>
                    <a:pt x="730" y="64"/>
                  </a:cubicBezTo>
                  <a:cubicBezTo>
                    <a:pt x="730" y="64"/>
                    <a:pt x="747" y="55"/>
                    <a:pt x="752" y="56"/>
                  </a:cubicBezTo>
                  <a:cubicBezTo>
                    <a:pt x="757" y="57"/>
                    <a:pt x="768" y="58"/>
                    <a:pt x="768" y="58"/>
                  </a:cubicBezTo>
                  <a:cubicBezTo>
                    <a:pt x="768" y="58"/>
                    <a:pt x="779" y="51"/>
                    <a:pt x="794" y="52"/>
                  </a:cubicBezTo>
                  <a:cubicBezTo>
                    <a:pt x="809" y="53"/>
                    <a:pt x="802" y="59"/>
                    <a:pt x="802" y="59"/>
                  </a:cubicBezTo>
                  <a:cubicBezTo>
                    <a:pt x="825" y="64"/>
                    <a:pt x="825" y="64"/>
                    <a:pt x="825" y="64"/>
                  </a:cubicBezTo>
                  <a:cubicBezTo>
                    <a:pt x="825" y="64"/>
                    <a:pt x="839" y="65"/>
                    <a:pt x="843" y="82"/>
                  </a:cubicBezTo>
                  <a:cubicBezTo>
                    <a:pt x="847" y="99"/>
                    <a:pt x="834" y="87"/>
                    <a:pt x="834" y="87"/>
                  </a:cubicBezTo>
                  <a:cubicBezTo>
                    <a:pt x="833" y="95"/>
                    <a:pt x="833" y="95"/>
                    <a:pt x="833" y="95"/>
                  </a:cubicBezTo>
                  <a:cubicBezTo>
                    <a:pt x="836" y="97"/>
                    <a:pt x="840" y="98"/>
                    <a:pt x="845" y="98"/>
                  </a:cubicBezTo>
                  <a:cubicBezTo>
                    <a:pt x="854" y="97"/>
                    <a:pt x="855" y="83"/>
                    <a:pt x="855" y="83"/>
                  </a:cubicBezTo>
                  <a:cubicBezTo>
                    <a:pt x="870" y="82"/>
                    <a:pt x="870" y="82"/>
                    <a:pt x="870" y="82"/>
                  </a:cubicBezTo>
                  <a:cubicBezTo>
                    <a:pt x="874" y="74"/>
                    <a:pt x="874" y="74"/>
                    <a:pt x="874" y="74"/>
                  </a:cubicBezTo>
                  <a:cubicBezTo>
                    <a:pt x="874" y="74"/>
                    <a:pt x="873" y="77"/>
                    <a:pt x="891" y="74"/>
                  </a:cubicBezTo>
                  <a:cubicBezTo>
                    <a:pt x="899" y="72"/>
                    <a:pt x="903" y="69"/>
                    <a:pt x="905" y="66"/>
                  </a:cubicBezTo>
                  <a:lnTo>
                    <a:pt x="901" y="66"/>
                  </a:lnTo>
                  <a:close/>
                  <a:moveTo>
                    <a:pt x="372" y="107"/>
                  </a:moveTo>
                  <a:cubicBezTo>
                    <a:pt x="357" y="116"/>
                    <a:pt x="357" y="116"/>
                    <a:pt x="357" y="116"/>
                  </a:cubicBezTo>
                  <a:cubicBezTo>
                    <a:pt x="362" y="129"/>
                    <a:pt x="362" y="129"/>
                    <a:pt x="362" y="129"/>
                  </a:cubicBezTo>
                  <a:cubicBezTo>
                    <a:pt x="380" y="129"/>
                    <a:pt x="380" y="129"/>
                    <a:pt x="380" y="129"/>
                  </a:cubicBezTo>
                  <a:cubicBezTo>
                    <a:pt x="376" y="117"/>
                    <a:pt x="376" y="117"/>
                    <a:pt x="376" y="117"/>
                  </a:cubicBezTo>
                  <a:lnTo>
                    <a:pt x="372" y="107"/>
                  </a:lnTo>
                  <a:close/>
                  <a:moveTo>
                    <a:pt x="346" y="101"/>
                  </a:moveTo>
                  <a:cubicBezTo>
                    <a:pt x="335" y="105"/>
                    <a:pt x="339" y="122"/>
                    <a:pt x="339" y="122"/>
                  </a:cubicBezTo>
                  <a:cubicBezTo>
                    <a:pt x="351" y="134"/>
                    <a:pt x="351" y="134"/>
                    <a:pt x="351" y="134"/>
                  </a:cubicBezTo>
                  <a:cubicBezTo>
                    <a:pt x="351" y="134"/>
                    <a:pt x="357" y="97"/>
                    <a:pt x="346" y="101"/>
                  </a:cubicBezTo>
                  <a:close/>
                  <a:moveTo>
                    <a:pt x="403" y="116"/>
                  </a:moveTo>
                  <a:cubicBezTo>
                    <a:pt x="412" y="111"/>
                    <a:pt x="427" y="107"/>
                    <a:pt x="408" y="104"/>
                  </a:cubicBezTo>
                  <a:cubicBezTo>
                    <a:pt x="389" y="101"/>
                    <a:pt x="380" y="112"/>
                    <a:pt x="380" y="112"/>
                  </a:cubicBezTo>
                  <a:cubicBezTo>
                    <a:pt x="386" y="119"/>
                    <a:pt x="386" y="119"/>
                    <a:pt x="386" y="119"/>
                  </a:cubicBezTo>
                  <a:lnTo>
                    <a:pt x="403" y="116"/>
                  </a:lnTo>
                  <a:close/>
                </a:path>
              </a:pathLst>
            </a:custGeom>
            <a:solidFill>
              <a:srgbClr val="0069A9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gcad114a98e_2_105"/>
            <p:cNvSpPr/>
            <p:nvPr/>
          </p:nvSpPr>
          <p:spPr>
            <a:xfrm>
              <a:off x="3715130" y="3586921"/>
              <a:ext cx="447596" cy="355995"/>
            </a:xfrm>
            <a:custGeom>
              <a:avLst/>
              <a:gdLst/>
              <a:ahLst/>
              <a:cxnLst/>
              <a:rect l="l" t="t" r="r" b="b"/>
              <a:pathLst>
                <a:path w="182" h="145" extrusionOk="0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2" y="113"/>
                    <a:pt x="30" y="113"/>
                    <a:pt x="34" y="112"/>
                  </a:cubicBezTo>
                  <a:cubicBezTo>
                    <a:pt x="39" y="111"/>
                    <a:pt x="43" y="117"/>
                    <a:pt x="43" y="117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3"/>
                  </a:cubicBezTo>
                  <a:cubicBezTo>
                    <a:pt x="76" y="102"/>
                    <a:pt x="90" y="103"/>
                    <a:pt x="90" y="103"/>
                  </a:cubicBezTo>
                  <a:cubicBezTo>
                    <a:pt x="90" y="103"/>
                    <a:pt x="91" y="110"/>
                    <a:pt x="94" y="114"/>
                  </a:cubicBezTo>
                  <a:cubicBezTo>
                    <a:pt x="96" y="118"/>
                    <a:pt x="108" y="113"/>
                    <a:pt x="108" y="113"/>
                  </a:cubicBezTo>
                  <a:cubicBezTo>
                    <a:pt x="108" y="113"/>
                    <a:pt x="118" y="112"/>
                    <a:pt x="119" y="121"/>
                  </a:cubicBezTo>
                  <a:cubicBezTo>
                    <a:pt x="120" y="129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39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09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7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3"/>
                    <a:pt x="164" y="39"/>
                    <a:pt x="164" y="39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68" y="32"/>
                    <a:pt x="170" y="28"/>
                  </a:cubicBezTo>
                  <a:cubicBezTo>
                    <a:pt x="171" y="24"/>
                    <a:pt x="182" y="19"/>
                    <a:pt x="182" y="19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3"/>
                    <a:pt x="111" y="34"/>
                    <a:pt x="111" y="34"/>
                  </a:cubicBezTo>
                  <a:cubicBezTo>
                    <a:pt x="111" y="34"/>
                    <a:pt x="114" y="39"/>
                    <a:pt x="116" y="39"/>
                  </a:cubicBezTo>
                  <a:cubicBezTo>
                    <a:pt x="119" y="39"/>
                    <a:pt x="122" y="43"/>
                    <a:pt x="122" y="47"/>
                  </a:cubicBezTo>
                  <a:cubicBezTo>
                    <a:pt x="123" y="52"/>
                    <a:pt x="111" y="59"/>
                    <a:pt x="104" y="59"/>
                  </a:cubicBezTo>
                  <a:cubicBezTo>
                    <a:pt x="98" y="60"/>
                    <a:pt x="95" y="55"/>
                    <a:pt x="92" y="51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0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gcad114a98e_2_105"/>
            <p:cNvSpPr/>
            <p:nvPr/>
          </p:nvSpPr>
          <p:spPr>
            <a:xfrm>
              <a:off x="5305656" y="4850598"/>
              <a:ext cx="196734" cy="221716"/>
            </a:xfrm>
            <a:custGeom>
              <a:avLst/>
              <a:gdLst/>
              <a:ahLst/>
              <a:cxnLst/>
              <a:rect l="l" t="t" r="r" b="b"/>
              <a:pathLst>
                <a:path w="80" h="90" extrusionOk="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4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gcad114a98e_2_105"/>
            <p:cNvSpPr/>
            <p:nvPr/>
          </p:nvSpPr>
          <p:spPr>
            <a:xfrm>
              <a:off x="6139432" y="4218759"/>
              <a:ext cx="351831" cy="386182"/>
            </a:xfrm>
            <a:custGeom>
              <a:avLst/>
              <a:gdLst/>
              <a:ahLst/>
              <a:cxnLst/>
              <a:rect l="l" t="t" r="r" b="b"/>
              <a:pathLst>
                <a:path w="143" h="157" extrusionOk="0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0"/>
                    <a:pt x="75" y="157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gcad114a98e_2_105"/>
            <p:cNvSpPr/>
            <p:nvPr/>
          </p:nvSpPr>
          <p:spPr>
            <a:xfrm>
              <a:off x="5545067" y="5005694"/>
              <a:ext cx="272721" cy="216511"/>
            </a:xfrm>
            <a:custGeom>
              <a:avLst/>
              <a:gdLst/>
              <a:ahLst/>
              <a:cxnLst/>
              <a:rect l="l" t="t" r="r" b="b"/>
              <a:pathLst>
                <a:path w="111" h="88" extrusionOk="0">
                  <a:moveTo>
                    <a:pt x="100" y="27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1"/>
                    <a:pt x="76" y="1"/>
                    <a:pt x="76" y="1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7" y="15"/>
                    <a:pt x="30" y="15"/>
                  </a:cubicBezTo>
                  <a:cubicBezTo>
                    <a:pt x="23" y="15"/>
                    <a:pt x="18" y="15"/>
                    <a:pt x="18" y="1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3" y="60"/>
                    <a:pt x="3" y="65"/>
                  </a:cubicBezTo>
                  <a:cubicBezTo>
                    <a:pt x="3" y="70"/>
                    <a:pt x="11" y="71"/>
                    <a:pt x="11" y="71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8"/>
                    <a:pt x="30" y="81"/>
                    <a:pt x="31" y="84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56" y="88"/>
                    <a:pt x="60" y="82"/>
                  </a:cubicBezTo>
                  <a:cubicBezTo>
                    <a:pt x="64" y="76"/>
                    <a:pt x="63" y="71"/>
                    <a:pt x="63" y="71"/>
                  </a:cubicBezTo>
                  <a:cubicBezTo>
                    <a:pt x="63" y="71"/>
                    <a:pt x="82" y="75"/>
                    <a:pt x="90" y="67"/>
                  </a:cubicBezTo>
                  <a:cubicBezTo>
                    <a:pt x="98" y="59"/>
                    <a:pt x="105" y="56"/>
                    <a:pt x="108" y="45"/>
                  </a:cubicBezTo>
                  <a:cubicBezTo>
                    <a:pt x="111" y="34"/>
                    <a:pt x="100" y="27"/>
                    <a:pt x="100" y="27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gcad114a98e_2_105"/>
            <p:cNvSpPr/>
            <p:nvPr/>
          </p:nvSpPr>
          <p:spPr>
            <a:xfrm>
              <a:off x="3985769" y="4004329"/>
              <a:ext cx="88478" cy="79110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5"/>
                    <a:pt x="24" y="14"/>
                    <a:pt x="20" y="8"/>
                  </a:cubicBezTo>
                  <a:cubicBezTo>
                    <a:pt x="19" y="5"/>
                    <a:pt x="19" y="2"/>
                    <a:pt x="20" y="0"/>
                  </a:cubicBezTo>
                  <a:cubicBezTo>
                    <a:pt x="19" y="0"/>
                    <a:pt x="16" y="1"/>
                    <a:pt x="12" y="4"/>
                  </a:cubicBezTo>
                  <a:cubicBezTo>
                    <a:pt x="1" y="10"/>
                    <a:pt x="0" y="15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solidFill>
              <a:srgbClr val="0069A9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gcad114a98e_2_105"/>
            <p:cNvSpPr/>
            <p:nvPr/>
          </p:nvSpPr>
          <p:spPr>
            <a:xfrm>
              <a:off x="5495103" y="3200739"/>
              <a:ext cx="566261" cy="324767"/>
            </a:xfrm>
            <a:custGeom>
              <a:avLst/>
              <a:gdLst/>
              <a:ahLst/>
              <a:cxnLst/>
              <a:rect l="l" t="t" r="r" b="b"/>
              <a:pathLst>
                <a:path w="230" h="132" extrusionOk="0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1" y="107"/>
                    <a:pt x="73" y="107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gcad114a98e_2_105"/>
            <p:cNvSpPr/>
            <p:nvPr/>
          </p:nvSpPr>
          <p:spPr>
            <a:xfrm>
              <a:off x="5482612" y="3000882"/>
              <a:ext cx="703662" cy="302908"/>
            </a:xfrm>
            <a:custGeom>
              <a:avLst/>
              <a:gdLst/>
              <a:ahLst/>
              <a:cxnLst/>
              <a:rect l="l" t="t" r="r" b="b"/>
              <a:pathLst>
                <a:path w="286" h="123" extrusionOk="0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0"/>
                    <a:pt x="286" y="101"/>
                  </a:cubicBezTo>
                  <a:cubicBezTo>
                    <a:pt x="286" y="97"/>
                    <a:pt x="286" y="86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gcad114a98e_2_105"/>
            <p:cNvSpPr/>
            <p:nvPr/>
          </p:nvSpPr>
          <p:spPr>
            <a:xfrm>
              <a:off x="2384834" y="3347509"/>
              <a:ext cx="465291" cy="497560"/>
            </a:xfrm>
            <a:custGeom>
              <a:avLst/>
              <a:gdLst/>
              <a:ahLst/>
              <a:cxnLst/>
              <a:rect l="l" t="t" r="r" b="b"/>
              <a:pathLst>
                <a:path w="189" h="202" extrusionOk="0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7"/>
                    <a:pt x="176" y="72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3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3"/>
                    <a:pt x="138" y="13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4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0"/>
                    <a:pt x="33" y="70"/>
                  </a:cubicBezTo>
                  <a:cubicBezTo>
                    <a:pt x="38" y="70"/>
                    <a:pt x="42" y="78"/>
                    <a:pt x="42" y="78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37" y="124"/>
                    <a:pt x="35" y="133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3"/>
                    <a:pt x="8" y="182"/>
                    <a:pt x="8" y="182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19" y="191"/>
                    <a:pt x="36" y="186"/>
                    <a:pt x="35" y="189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0"/>
                  </a:cubicBezTo>
                  <a:cubicBezTo>
                    <a:pt x="83" y="185"/>
                    <a:pt x="83" y="178"/>
                    <a:pt x="83" y="178"/>
                  </a:cubicBezTo>
                  <a:cubicBezTo>
                    <a:pt x="83" y="178"/>
                    <a:pt x="93" y="183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2"/>
                  </a:cubicBezTo>
                  <a:cubicBezTo>
                    <a:pt x="181" y="127"/>
                    <a:pt x="186" y="114"/>
                    <a:pt x="186" y="104"/>
                  </a:cubicBez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2" name="Google Shape;342;gcad114a98e_2_105"/>
            <p:cNvGrpSpPr/>
            <p:nvPr/>
          </p:nvGrpSpPr>
          <p:grpSpPr>
            <a:xfrm>
              <a:off x="4066961" y="4393633"/>
              <a:ext cx="1285536" cy="1480188"/>
              <a:chOff x="4828961" y="4393633"/>
              <a:chExt cx="1285536" cy="1480188"/>
            </a:xfrm>
          </p:grpSpPr>
          <p:sp>
            <p:nvSpPr>
              <p:cNvPr id="343" name="Google Shape;343;gcad114a98e_2_105"/>
              <p:cNvSpPr/>
              <p:nvPr/>
            </p:nvSpPr>
            <p:spPr>
              <a:xfrm>
                <a:off x="5623183" y="5792629"/>
                <a:ext cx="83274" cy="81192"/>
              </a:xfrm>
              <a:custGeom>
                <a:avLst/>
                <a:gdLst/>
                <a:ahLst/>
                <a:cxnLst/>
                <a:rect l="l" t="t" r="r" b="b"/>
                <a:pathLst>
                  <a:path w="34" h="33" extrusionOk="0">
                    <a:moveTo>
                      <a:pt x="23" y="33"/>
                    </a:moveTo>
                    <a:cubicBezTo>
                      <a:pt x="34" y="20"/>
                      <a:pt x="16" y="0"/>
                      <a:pt x="8" y="14"/>
                    </a:cubicBezTo>
                    <a:cubicBezTo>
                      <a:pt x="0" y="28"/>
                      <a:pt x="23" y="33"/>
                      <a:pt x="23" y="33"/>
                    </a:cubicBezTo>
                    <a:close/>
                  </a:path>
                </a:pathLst>
              </a:custGeom>
              <a:solidFill>
                <a:srgbClr val="8FAADC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gcad114a98e_2_105"/>
              <p:cNvSpPr/>
              <p:nvPr/>
            </p:nvSpPr>
            <p:spPr>
              <a:xfrm>
                <a:off x="4828961" y="4393633"/>
                <a:ext cx="1285536" cy="1362564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54" extrusionOk="0">
                    <a:moveTo>
                      <a:pt x="378" y="479"/>
                    </a:moveTo>
                    <a:cubicBezTo>
                      <a:pt x="378" y="479"/>
                      <a:pt x="365" y="472"/>
                      <a:pt x="358" y="474"/>
                    </a:cubicBezTo>
                    <a:cubicBezTo>
                      <a:pt x="351" y="476"/>
                      <a:pt x="341" y="483"/>
                      <a:pt x="341" y="483"/>
                    </a:cubicBezTo>
                    <a:cubicBezTo>
                      <a:pt x="341" y="483"/>
                      <a:pt x="322" y="486"/>
                      <a:pt x="314" y="486"/>
                    </a:cubicBezTo>
                    <a:cubicBezTo>
                      <a:pt x="306" y="486"/>
                      <a:pt x="292" y="470"/>
                      <a:pt x="289" y="473"/>
                    </a:cubicBezTo>
                    <a:cubicBezTo>
                      <a:pt x="286" y="476"/>
                      <a:pt x="278" y="485"/>
                      <a:pt x="278" y="485"/>
                    </a:cubicBezTo>
                    <a:cubicBezTo>
                      <a:pt x="265" y="477"/>
                      <a:pt x="265" y="477"/>
                      <a:pt x="265" y="477"/>
                    </a:cubicBezTo>
                    <a:cubicBezTo>
                      <a:pt x="265" y="477"/>
                      <a:pt x="245" y="482"/>
                      <a:pt x="253" y="494"/>
                    </a:cubicBezTo>
                    <a:cubicBezTo>
                      <a:pt x="264" y="510"/>
                      <a:pt x="276" y="505"/>
                      <a:pt x="281" y="507"/>
                    </a:cubicBezTo>
                    <a:cubicBezTo>
                      <a:pt x="286" y="509"/>
                      <a:pt x="291" y="517"/>
                      <a:pt x="293" y="521"/>
                    </a:cubicBezTo>
                    <a:cubicBezTo>
                      <a:pt x="295" y="525"/>
                      <a:pt x="317" y="535"/>
                      <a:pt x="317" y="535"/>
                    </a:cubicBezTo>
                    <a:cubicBezTo>
                      <a:pt x="330" y="531"/>
                      <a:pt x="330" y="531"/>
                      <a:pt x="330" y="531"/>
                    </a:cubicBezTo>
                    <a:cubicBezTo>
                      <a:pt x="330" y="531"/>
                      <a:pt x="344" y="552"/>
                      <a:pt x="363" y="553"/>
                    </a:cubicBezTo>
                    <a:cubicBezTo>
                      <a:pt x="382" y="554"/>
                      <a:pt x="377" y="537"/>
                      <a:pt x="377" y="537"/>
                    </a:cubicBezTo>
                    <a:cubicBezTo>
                      <a:pt x="377" y="537"/>
                      <a:pt x="372" y="520"/>
                      <a:pt x="372" y="513"/>
                    </a:cubicBezTo>
                    <a:cubicBezTo>
                      <a:pt x="372" y="506"/>
                      <a:pt x="377" y="496"/>
                      <a:pt x="383" y="491"/>
                    </a:cubicBezTo>
                    <a:cubicBezTo>
                      <a:pt x="389" y="486"/>
                      <a:pt x="383" y="469"/>
                      <a:pt x="383" y="469"/>
                    </a:cubicBezTo>
                    <a:lnTo>
                      <a:pt x="378" y="479"/>
                    </a:lnTo>
                    <a:close/>
                    <a:moveTo>
                      <a:pt x="119" y="312"/>
                    </a:moveTo>
                    <a:cubicBezTo>
                      <a:pt x="107" y="311"/>
                      <a:pt x="95" y="332"/>
                      <a:pt x="87" y="332"/>
                    </a:cubicBezTo>
                    <a:cubicBezTo>
                      <a:pt x="79" y="332"/>
                      <a:pt x="68" y="320"/>
                      <a:pt x="68" y="320"/>
                    </a:cubicBezTo>
                    <a:cubicBezTo>
                      <a:pt x="64" y="331"/>
                      <a:pt x="64" y="331"/>
                      <a:pt x="64" y="331"/>
                    </a:cubicBezTo>
                    <a:cubicBezTo>
                      <a:pt x="64" y="331"/>
                      <a:pt x="79" y="344"/>
                      <a:pt x="79" y="354"/>
                    </a:cubicBezTo>
                    <a:cubicBezTo>
                      <a:pt x="79" y="364"/>
                      <a:pt x="75" y="381"/>
                      <a:pt x="75" y="381"/>
                    </a:cubicBezTo>
                    <a:cubicBezTo>
                      <a:pt x="81" y="388"/>
                      <a:pt x="81" y="388"/>
                      <a:pt x="81" y="388"/>
                    </a:cubicBezTo>
                    <a:cubicBezTo>
                      <a:pt x="73" y="393"/>
                      <a:pt x="73" y="393"/>
                      <a:pt x="73" y="393"/>
                    </a:cubicBezTo>
                    <a:cubicBezTo>
                      <a:pt x="78" y="424"/>
                      <a:pt x="78" y="424"/>
                      <a:pt x="78" y="424"/>
                    </a:cubicBezTo>
                    <a:cubicBezTo>
                      <a:pt x="69" y="424"/>
                      <a:pt x="69" y="424"/>
                      <a:pt x="69" y="424"/>
                    </a:cubicBezTo>
                    <a:cubicBezTo>
                      <a:pt x="82" y="435"/>
                      <a:pt x="82" y="435"/>
                      <a:pt x="82" y="435"/>
                    </a:cubicBezTo>
                    <a:cubicBezTo>
                      <a:pt x="98" y="435"/>
                      <a:pt x="103" y="414"/>
                      <a:pt x="103" y="414"/>
                    </a:cubicBezTo>
                    <a:cubicBezTo>
                      <a:pt x="103" y="414"/>
                      <a:pt x="115" y="430"/>
                      <a:pt x="124" y="423"/>
                    </a:cubicBezTo>
                    <a:cubicBezTo>
                      <a:pt x="133" y="416"/>
                      <a:pt x="129" y="398"/>
                      <a:pt x="129" y="398"/>
                    </a:cubicBezTo>
                    <a:cubicBezTo>
                      <a:pt x="133" y="388"/>
                      <a:pt x="133" y="388"/>
                      <a:pt x="133" y="388"/>
                    </a:cubicBezTo>
                    <a:cubicBezTo>
                      <a:pt x="133" y="371"/>
                      <a:pt x="133" y="371"/>
                      <a:pt x="133" y="371"/>
                    </a:cubicBezTo>
                    <a:cubicBezTo>
                      <a:pt x="133" y="371"/>
                      <a:pt x="127" y="369"/>
                      <a:pt x="128" y="364"/>
                    </a:cubicBezTo>
                    <a:cubicBezTo>
                      <a:pt x="129" y="359"/>
                      <a:pt x="140" y="359"/>
                      <a:pt x="140" y="352"/>
                    </a:cubicBezTo>
                    <a:cubicBezTo>
                      <a:pt x="140" y="345"/>
                      <a:pt x="131" y="313"/>
                      <a:pt x="119" y="312"/>
                    </a:cubicBezTo>
                    <a:close/>
                    <a:moveTo>
                      <a:pt x="515" y="363"/>
                    </a:moveTo>
                    <a:cubicBezTo>
                      <a:pt x="507" y="354"/>
                      <a:pt x="481" y="337"/>
                      <a:pt x="481" y="337"/>
                    </a:cubicBezTo>
                    <a:cubicBezTo>
                      <a:pt x="451" y="321"/>
                      <a:pt x="451" y="321"/>
                      <a:pt x="451" y="321"/>
                    </a:cubicBezTo>
                    <a:cubicBezTo>
                      <a:pt x="451" y="321"/>
                      <a:pt x="398" y="308"/>
                      <a:pt x="402" y="299"/>
                    </a:cubicBezTo>
                    <a:cubicBezTo>
                      <a:pt x="406" y="290"/>
                      <a:pt x="415" y="289"/>
                      <a:pt x="414" y="281"/>
                    </a:cubicBezTo>
                    <a:cubicBezTo>
                      <a:pt x="413" y="273"/>
                      <a:pt x="365" y="271"/>
                      <a:pt x="365" y="271"/>
                    </a:cubicBezTo>
                    <a:cubicBezTo>
                      <a:pt x="365" y="271"/>
                      <a:pt x="351" y="266"/>
                      <a:pt x="334" y="249"/>
                    </a:cubicBezTo>
                    <a:cubicBezTo>
                      <a:pt x="317" y="232"/>
                      <a:pt x="311" y="216"/>
                      <a:pt x="311" y="216"/>
                    </a:cubicBezTo>
                    <a:cubicBezTo>
                      <a:pt x="311" y="216"/>
                      <a:pt x="306" y="192"/>
                      <a:pt x="296" y="186"/>
                    </a:cubicBezTo>
                    <a:cubicBezTo>
                      <a:pt x="286" y="180"/>
                      <a:pt x="275" y="170"/>
                      <a:pt x="275" y="170"/>
                    </a:cubicBezTo>
                    <a:cubicBezTo>
                      <a:pt x="249" y="148"/>
                      <a:pt x="249" y="148"/>
                      <a:pt x="249" y="148"/>
                    </a:cubicBezTo>
                    <a:cubicBezTo>
                      <a:pt x="249" y="148"/>
                      <a:pt x="235" y="126"/>
                      <a:pt x="240" y="124"/>
                    </a:cubicBezTo>
                    <a:cubicBezTo>
                      <a:pt x="245" y="122"/>
                      <a:pt x="253" y="120"/>
                      <a:pt x="253" y="115"/>
                    </a:cubicBezTo>
                    <a:cubicBezTo>
                      <a:pt x="253" y="110"/>
                      <a:pt x="236" y="101"/>
                      <a:pt x="244" y="92"/>
                    </a:cubicBezTo>
                    <a:cubicBezTo>
                      <a:pt x="252" y="83"/>
                      <a:pt x="275" y="77"/>
                      <a:pt x="275" y="77"/>
                    </a:cubicBezTo>
                    <a:cubicBezTo>
                      <a:pt x="289" y="71"/>
                      <a:pt x="289" y="71"/>
                      <a:pt x="289" y="71"/>
                    </a:cubicBezTo>
                    <a:cubicBezTo>
                      <a:pt x="294" y="46"/>
                      <a:pt x="294" y="46"/>
                      <a:pt x="294" y="46"/>
                    </a:cubicBezTo>
                    <a:cubicBezTo>
                      <a:pt x="286" y="43"/>
                      <a:pt x="286" y="43"/>
                      <a:pt x="286" y="43"/>
                    </a:cubicBezTo>
                    <a:cubicBezTo>
                      <a:pt x="286" y="43"/>
                      <a:pt x="294" y="36"/>
                      <a:pt x="291" y="30"/>
                    </a:cubicBezTo>
                    <a:cubicBezTo>
                      <a:pt x="288" y="25"/>
                      <a:pt x="265" y="28"/>
                      <a:pt x="265" y="28"/>
                    </a:cubicBezTo>
                    <a:cubicBezTo>
                      <a:pt x="253" y="28"/>
                      <a:pt x="253" y="28"/>
                      <a:pt x="253" y="28"/>
                    </a:cubicBezTo>
                    <a:cubicBezTo>
                      <a:pt x="248" y="15"/>
                      <a:pt x="248" y="15"/>
                      <a:pt x="248" y="15"/>
                    </a:cubicBezTo>
                    <a:cubicBezTo>
                      <a:pt x="243" y="15"/>
                      <a:pt x="243" y="15"/>
                      <a:pt x="243" y="15"/>
                    </a:cubicBezTo>
                    <a:cubicBezTo>
                      <a:pt x="243" y="15"/>
                      <a:pt x="242" y="1"/>
                      <a:pt x="233" y="1"/>
                    </a:cubicBezTo>
                    <a:cubicBezTo>
                      <a:pt x="223" y="0"/>
                      <a:pt x="222" y="9"/>
                      <a:pt x="222" y="9"/>
                    </a:cubicBezTo>
                    <a:cubicBezTo>
                      <a:pt x="195" y="7"/>
                      <a:pt x="195" y="7"/>
                      <a:pt x="195" y="7"/>
                    </a:cubicBezTo>
                    <a:cubicBezTo>
                      <a:pt x="185" y="19"/>
                      <a:pt x="185" y="19"/>
                      <a:pt x="185" y="19"/>
                    </a:cubicBezTo>
                    <a:cubicBezTo>
                      <a:pt x="179" y="14"/>
                      <a:pt x="179" y="14"/>
                      <a:pt x="179" y="14"/>
                    </a:cubicBezTo>
                    <a:cubicBezTo>
                      <a:pt x="165" y="15"/>
                      <a:pt x="165" y="15"/>
                      <a:pt x="165" y="15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3" y="28"/>
                      <a:pt x="161" y="25"/>
                      <a:pt x="150" y="26"/>
                    </a:cubicBezTo>
                    <a:cubicBezTo>
                      <a:pt x="139" y="28"/>
                      <a:pt x="154" y="39"/>
                      <a:pt x="154" y="39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38" y="40"/>
                      <a:pt x="138" y="40"/>
                      <a:pt x="138" y="40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18" y="32"/>
                      <a:pt x="118" y="32"/>
                      <a:pt x="118" y="32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90" y="52"/>
                      <a:pt x="90" y="52"/>
                      <a:pt x="90" y="52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5" y="50"/>
                      <a:pt x="81" y="35"/>
                      <a:pt x="77" y="35"/>
                    </a:cubicBezTo>
                    <a:cubicBezTo>
                      <a:pt x="73" y="35"/>
                      <a:pt x="66" y="42"/>
                      <a:pt x="66" y="42"/>
                    </a:cubicBezTo>
                    <a:cubicBezTo>
                      <a:pt x="66" y="42"/>
                      <a:pt x="70" y="53"/>
                      <a:pt x="60" y="61"/>
                    </a:cubicBezTo>
                    <a:cubicBezTo>
                      <a:pt x="50" y="70"/>
                      <a:pt x="45" y="57"/>
                      <a:pt x="40" y="57"/>
                    </a:cubicBezTo>
                    <a:cubicBezTo>
                      <a:pt x="35" y="57"/>
                      <a:pt x="26" y="64"/>
                      <a:pt x="26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8"/>
                      <a:pt x="9" y="72"/>
                      <a:pt x="9" y="72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28" y="84"/>
                      <a:pt x="28" y="93"/>
                    </a:cubicBezTo>
                    <a:cubicBezTo>
                      <a:pt x="28" y="102"/>
                      <a:pt x="9" y="103"/>
                      <a:pt x="9" y="103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13" y="118"/>
                      <a:pt x="13" y="118"/>
                      <a:pt x="13" y="118"/>
                    </a:cubicBezTo>
                    <a:cubicBezTo>
                      <a:pt x="13" y="118"/>
                      <a:pt x="17" y="121"/>
                      <a:pt x="18" y="126"/>
                    </a:cubicBezTo>
                    <a:cubicBezTo>
                      <a:pt x="19" y="131"/>
                      <a:pt x="13" y="131"/>
                      <a:pt x="12" y="141"/>
                    </a:cubicBezTo>
                    <a:cubicBezTo>
                      <a:pt x="11" y="151"/>
                      <a:pt x="25" y="152"/>
                      <a:pt x="25" y="152"/>
                    </a:cubicBezTo>
                    <a:cubicBezTo>
                      <a:pt x="28" y="158"/>
                      <a:pt x="28" y="158"/>
                      <a:pt x="28" y="158"/>
                    </a:cubicBezTo>
                    <a:cubicBezTo>
                      <a:pt x="28" y="158"/>
                      <a:pt x="42" y="156"/>
                      <a:pt x="45" y="160"/>
                    </a:cubicBezTo>
                    <a:cubicBezTo>
                      <a:pt x="48" y="164"/>
                      <a:pt x="42" y="174"/>
                      <a:pt x="38" y="174"/>
                    </a:cubicBezTo>
                    <a:cubicBezTo>
                      <a:pt x="36" y="174"/>
                      <a:pt x="35" y="176"/>
                      <a:pt x="35" y="179"/>
                    </a:cubicBezTo>
                    <a:cubicBezTo>
                      <a:pt x="44" y="178"/>
                      <a:pt x="54" y="177"/>
                      <a:pt x="58" y="173"/>
                    </a:cubicBezTo>
                    <a:cubicBezTo>
                      <a:pt x="65" y="166"/>
                      <a:pt x="83" y="145"/>
                      <a:pt x="93" y="145"/>
                    </a:cubicBezTo>
                    <a:cubicBezTo>
                      <a:pt x="103" y="145"/>
                      <a:pt x="132" y="152"/>
                      <a:pt x="144" y="162"/>
                    </a:cubicBezTo>
                    <a:cubicBezTo>
                      <a:pt x="156" y="172"/>
                      <a:pt x="160" y="192"/>
                      <a:pt x="160" y="192"/>
                    </a:cubicBezTo>
                    <a:cubicBezTo>
                      <a:pt x="168" y="200"/>
                      <a:pt x="168" y="200"/>
                      <a:pt x="168" y="200"/>
                    </a:cubicBezTo>
                    <a:cubicBezTo>
                      <a:pt x="168" y="200"/>
                      <a:pt x="160" y="221"/>
                      <a:pt x="169" y="226"/>
                    </a:cubicBezTo>
                    <a:cubicBezTo>
                      <a:pt x="178" y="231"/>
                      <a:pt x="193" y="236"/>
                      <a:pt x="193" y="236"/>
                    </a:cubicBezTo>
                    <a:cubicBezTo>
                      <a:pt x="197" y="249"/>
                      <a:pt x="197" y="249"/>
                      <a:pt x="197" y="249"/>
                    </a:cubicBezTo>
                    <a:cubicBezTo>
                      <a:pt x="217" y="250"/>
                      <a:pt x="217" y="250"/>
                      <a:pt x="217" y="250"/>
                    </a:cubicBezTo>
                    <a:cubicBezTo>
                      <a:pt x="217" y="250"/>
                      <a:pt x="250" y="284"/>
                      <a:pt x="259" y="294"/>
                    </a:cubicBezTo>
                    <a:cubicBezTo>
                      <a:pt x="268" y="304"/>
                      <a:pt x="276" y="313"/>
                      <a:pt x="276" y="313"/>
                    </a:cubicBezTo>
                    <a:cubicBezTo>
                      <a:pt x="303" y="314"/>
                      <a:pt x="303" y="314"/>
                      <a:pt x="303" y="314"/>
                    </a:cubicBezTo>
                    <a:cubicBezTo>
                      <a:pt x="303" y="314"/>
                      <a:pt x="310" y="329"/>
                      <a:pt x="325" y="334"/>
                    </a:cubicBezTo>
                    <a:cubicBezTo>
                      <a:pt x="340" y="339"/>
                      <a:pt x="359" y="335"/>
                      <a:pt x="362" y="342"/>
                    </a:cubicBezTo>
                    <a:cubicBezTo>
                      <a:pt x="365" y="349"/>
                      <a:pt x="366" y="372"/>
                      <a:pt x="379" y="375"/>
                    </a:cubicBezTo>
                    <a:cubicBezTo>
                      <a:pt x="392" y="378"/>
                      <a:pt x="397" y="373"/>
                      <a:pt x="397" y="373"/>
                    </a:cubicBezTo>
                    <a:cubicBezTo>
                      <a:pt x="397" y="373"/>
                      <a:pt x="400" y="392"/>
                      <a:pt x="402" y="406"/>
                    </a:cubicBezTo>
                    <a:cubicBezTo>
                      <a:pt x="404" y="420"/>
                      <a:pt x="417" y="419"/>
                      <a:pt x="417" y="429"/>
                    </a:cubicBezTo>
                    <a:cubicBezTo>
                      <a:pt x="417" y="439"/>
                      <a:pt x="418" y="446"/>
                      <a:pt x="418" y="446"/>
                    </a:cubicBezTo>
                    <a:cubicBezTo>
                      <a:pt x="405" y="445"/>
                      <a:pt x="405" y="445"/>
                      <a:pt x="405" y="445"/>
                    </a:cubicBezTo>
                    <a:cubicBezTo>
                      <a:pt x="404" y="460"/>
                      <a:pt x="404" y="460"/>
                      <a:pt x="404" y="460"/>
                    </a:cubicBezTo>
                    <a:cubicBezTo>
                      <a:pt x="404" y="460"/>
                      <a:pt x="384" y="489"/>
                      <a:pt x="395" y="489"/>
                    </a:cubicBezTo>
                    <a:cubicBezTo>
                      <a:pt x="406" y="489"/>
                      <a:pt x="414" y="483"/>
                      <a:pt x="414" y="483"/>
                    </a:cubicBezTo>
                    <a:cubicBezTo>
                      <a:pt x="422" y="468"/>
                      <a:pt x="422" y="468"/>
                      <a:pt x="422" y="468"/>
                    </a:cubicBezTo>
                    <a:cubicBezTo>
                      <a:pt x="435" y="466"/>
                      <a:pt x="435" y="466"/>
                      <a:pt x="435" y="466"/>
                    </a:cubicBezTo>
                    <a:cubicBezTo>
                      <a:pt x="435" y="466"/>
                      <a:pt x="432" y="444"/>
                      <a:pt x="436" y="441"/>
                    </a:cubicBezTo>
                    <a:cubicBezTo>
                      <a:pt x="440" y="438"/>
                      <a:pt x="461" y="432"/>
                      <a:pt x="461" y="432"/>
                    </a:cubicBezTo>
                    <a:cubicBezTo>
                      <a:pt x="461" y="432"/>
                      <a:pt x="456" y="412"/>
                      <a:pt x="452" y="408"/>
                    </a:cubicBezTo>
                    <a:cubicBezTo>
                      <a:pt x="448" y="404"/>
                      <a:pt x="430" y="399"/>
                      <a:pt x="431" y="392"/>
                    </a:cubicBezTo>
                    <a:cubicBezTo>
                      <a:pt x="432" y="385"/>
                      <a:pt x="445" y="351"/>
                      <a:pt x="453" y="354"/>
                    </a:cubicBezTo>
                    <a:cubicBezTo>
                      <a:pt x="461" y="357"/>
                      <a:pt x="468" y="361"/>
                      <a:pt x="468" y="361"/>
                    </a:cubicBezTo>
                    <a:cubicBezTo>
                      <a:pt x="488" y="361"/>
                      <a:pt x="488" y="361"/>
                      <a:pt x="488" y="361"/>
                    </a:cubicBezTo>
                    <a:cubicBezTo>
                      <a:pt x="488" y="361"/>
                      <a:pt x="491" y="384"/>
                      <a:pt x="505" y="385"/>
                    </a:cubicBezTo>
                    <a:cubicBezTo>
                      <a:pt x="519" y="386"/>
                      <a:pt x="523" y="372"/>
                      <a:pt x="515" y="363"/>
                    </a:cubicBezTo>
                    <a:close/>
                  </a:path>
                </a:pathLst>
              </a:custGeom>
              <a:solidFill>
                <a:srgbClr val="8FAADC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gcad114a98e_2_105"/>
              <p:cNvSpPr/>
              <p:nvPr/>
            </p:nvSpPr>
            <p:spPr>
              <a:xfrm>
                <a:off x="5030899" y="4917216"/>
                <a:ext cx="112419" cy="223798"/>
              </a:xfrm>
              <a:custGeom>
                <a:avLst/>
                <a:gdLst/>
                <a:ahLst/>
                <a:cxnLst/>
                <a:rect l="l" t="t" r="r" b="b"/>
                <a:pathLst>
                  <a:path w="46" h="91" extrusionOk="0">
                    <a:moveTo>
                      <a:pt x="44" y="24"/>
                    </a:move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45" y="14"/>
                      <a:pt x="41" y="7"/>
                    </a:cubicBezTo>
                    <a:cubicBezTo>
                      <a:pt x="37" y="0"/>
                      <a:pt x="29" y="18"/>
                      <a:pt x="29" y="18"/>
                    </a:cubicBezTo>
                    <a:cubicBezTo>
                      <a:pt x="29" y="18"/>
                      <a:pt x="0" y="31"/>
                      <a:pt x="3" y="45"/>
                    </a:cubicBezTo>
                    <a:cubicBezTo>
                      <a:pt x="6" y="59"/>
                      <a:pt x="13" y="65"/>
                      <a:pt x="13" y="65"/>
                    </a:cubicBezTo>
                    <a:cubicBezTo>
                      <a:pt x="13" y="65"/>
                      <a:pt x="4" y="76"/>
                      <a:pt x="12" y="83"/>
                    </a:cubicBezTo>
                    <a:cubicBezTo>
                      <a:pt x="20" y="90"/>
                      <a:pt x="29" y="91"/>
                      <a:pt x="29" y="91"/>
                    </a:cubicBezTo>
                    <a:cubicBezTo>
                      <a:pt x="29" y="91"/>
                      <a:pt x="39" y="84"/>
                      <a:pt x="39" y="73"/>
                    </a:cubicBezTo>
                    <a:cubicBezTo>
                      <a:pt x="39" y="62"/>
                      <a:pt x="38" y="59"/>
                      <a:pt x="38" y="59"/>
                    </a:cubicBezTo>
                    <a:cubicBezTo>
                      <a:pt x="46" y="55"/>
                      <a:pt x="46" y="55"/>
                      <a:pt x="46" y="55"/>
                    </a:cubicBezTo>
                    <a:lnTo>
                      <a:pt x="44" y="24"/>
                    </a:ln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gcad114a98e_2_105"/>
            <p:cNvSpPr/>
            <p:nvPr/>
          </p:nvSpPr>
          <p:spPr>
            <a:xfrm>
              <a:off x="1397001" y="2000558"/>
              <a:ext cx="973260" cy="373691"/>
            </a:xfrm>
            <a:custGeom>
              <a:avLst/>
              <a:gdLst/>
              <a:ahLst/>
              <a:cxnLst/>
              <a:rect l="l" t="t" r="r" b="b"/>
              <a:pathLst>
                <a:path w="396" h="152" extrusionOk="0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cad114a98e_2_105"/>
            <p:cNvSpPr/>
            <p:nvPr/>
          </p:nvSpPr>
          <p:spPr>
            <a:xfrm>
              <a:off x="5059999" y="4206268"/>
              <a:ext cx="703662" cy="364322"/>
            </a:xfrm>
            <a:custGeom>
              <a:avLst/>
              <a:gdLst/>
              <a:ahLst/>
              <a:cxnLst/>
              <a:rect l="l" t="t" r="r" b="b"/>
              <a:pathLst>
                <a:path w="286" h="148" extrusionOk="0">
                  <a:moveTo>
                    <a:pt x="31" y="42"/>
                  </a:moveTo>
                  <a:cubicBezTo>
                    <a:pt x="16" y="42"/>
                    <a:pt x="16" y="42"/>
                    <a:pt x="16" y="4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2"/>
                    <a:pt x="31" y="42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cad114a98e_2_105"/>
            <p:cNvSpPr/>
            <p:nvPr/>
          </p:nvSpPr>
          <p:spPr>
            <a:xfrm>
              <a:off x="5527371" y="5092091"/>
              <a:ext cx="897273" cy="902478"/>
            </a:xfrm>
            <a:custGeom>
              <a:avLst/>
              <a:gdLst/>
              <a:ahLst/>
              <a:cxnLst/>
              <a:rect l="l" t="t" r="r" b="b"/>
              <a:pathLst>
                <a:path w="365" h="367" extrusionOk="0">
                  <a:moveTo>
                    <a:pt x="165" y="73"/>
                  </a:moveTo>
                  <a:cubicBezTo>
                    <a:pt x="183" y="84"/>
                    <a:pt x="183" y="84"/>
                    <a:pt x="183" y="84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4"/>
                    <a:pt x="139" y="95"/>
                  </a:cubicBezTo>
                  <a:cubicBezTo>
                    <a:pt x="142" y="97"/>
                    <a:pt x="148" y="93"/>
                    <a:pt x="148" y="93"/>
                  </a:cubicBezTo>
                  <a:cubicBezTo>
                    <a:pt x="140" y="78"/>
                    <a:pt x="140" y="78"/>
                    <a:pt x="140" y="78"/>
                  </a:cubicBezTo>
                  <a:cubicBezTo>
                    <a:pt x="141" y="78"/>
                    <a:pt x="142" y="78"/>
                    <a:pt x="143" y="78"/>
                  </a:cubicBezTo>
                  <a:cubicBezTo>
                    <a:pt x="161" y="89"/>
                    <a:pt x="161" y="89"/>
                    <a:pt x="161" y="89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8" y="55"/>
                    <a:pt x="39" y="61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6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199"/>
                    <a:pt x="19" y="206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3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6"/>
                    <a:pt x="133" y="300"/>
                  </a:cubicBezTo>
                  <a:cubicBezTo>
                    <a:pt x="140" y="294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3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solidFill>
              <a:srgbClr val="8FAAD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cad114a98e_2_105"/>
            <p:cNvSpPr/>
            <p:nvPr/>
          </p:nvSpPr>
          <p:spPr>
            <a:xfrm>
              <a:off x="2630491" y="2674033"/>
              <a:ext cx="971178" cy="1350074"/>
            </a:xfrm>
            <a:custGeom>
              <a:avLst/>
              <a:gdLst/>
              <a:ahLst/>
              <a:cxnLst/>
              <a:rect l="l" t="t" r="r" b="b"/>
              <a:pathLst>
                <a:path w="395" h="549" extrusionOk="0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5"/>
                  </a:moveTo>
                  <a:cubicBezTo>
                    <a:pt x="103" y="175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8"/>
                    <a:pt x="93" y="182"/>
                  </a:cubicBezTo>
                  <a:cubicBezTo>
                    <a:pt x="95" y="186"/>
                    <a:pt x="110" y="183"/>
                    <a:pt x="110" y="183"/>
                  </a:cubicBezTo>
                  <a:lnTo>
                    <a:pt x="103" y="175"/>
                  </a:lnTo>
                  <a:close/>
                  <a:moveTo>
                    <a:pt x="325" y="1"/>
                  </a:moveTo>
                  <a:cubicBezTo>
                    <a:pt x="318" y="2"/>
                    <a:pt x="316" y="10"/>
                    <a:pt x="316" y="10"/>
                  </a:cubicBezTo>
                  <a:cubicBezTo>
                    <a:pt x="327" y="15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1"/>
                    <a:pt x="301" y="11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7" y="96"/>
                    <a:pt x="247" y="96"/>
                    <a:pt x="247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1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8"/>
                    <a:pt x="331" y="401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3"/>
                    <a:pt x="330" y="357"/>
                    <a:pt x="330" y="357"/>
                  </a:cubicBezTo>
                  <a:cubicBezTo>
                    <a:pt x="321" y="348"/>
                    <a:pt x="321" y="348"/>
                    <a:pt x="321" y="348"/>
                  </a:cubicBezTo>
                  <a:cubicBezTo>
                    <a:pt x="321" y="348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2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4"/>
                    <a:pt x="216" y="245"/>
                    <a:pt x="208" y="246"/>
                  </a:cubicBezTo>
                  <a:cubicBezTo>
                    <a:pt x="200" y="247"/>
                    <a:pt x="191" y="234"/>
                    <a:pt x="191" y="234"/>
                  </a:cubicBezTo>
                  <a:cubicBezTo>
                    <a:pt x="191" y="234"/>
                    <a:pt x="205" y="239"/>
                    <a:pt x="209" y="238"/>
                  </a:cubicBezTo>
                  <a:cubicBezTo>
                    <a:pt x="213" y="237"/>
                    <a:pt x="231" y="233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6"/>
                    <a:pt x="261" y="176"/>
                  </a:cubicBezTo>
                  <a:cubicBezTo>
                    <a:pt x="261" y="176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3"/>
                    <a:pt x="153" y="123"/>
                  </a:cubicBezTo>
                  <a:cubicBezTo>
                    <a:pt x="153" y="123"/>
                    <a:pt x="146" y="124"/>
                    <a:pt x="141" y="128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1" y="179"/>
                    <a:pt x="131" y="179"/>
                    <a:pt x="131" y="179"/>
                  </a:cubicBezTo>
                  <a:cubicBezTo>
                    <a:pt x="131" y="179"/>
                    <a:pt x="124" y="184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6"/>
                    <a:pt x="116" y="250"/>
                    <a:pt x="116" y="250"/>
                  </a:cubicBezTo>
                  <a:cubicBezTo>
                    <a:pt x="116" y="250"/>
                    <a:pt x="127" y="241"/>
                    <a:pt x="134" y="247"/>
                  </a:cubicBezTo>
                  <a:cubicBezTo>
                    <a:pt x="140" y="252"/>
                    <a:pt x="153" y="240"/>
                    <a:pt x="153" y="240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1" y="295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2"/>
                    <a:pt x="189" y="292"/>
                  </a:cubicBezTo>
                  <a:cubicBezTo>
                    <a:pt x="211" y="294"/>
                    <a:pt x="211" y="294"/>
                    <a:pt x="211" y="294"/>
                  </a:cubicBezTo>
                  <a:cubicBezTo>
                    <a:pt x="211" y="294"/>
                    <a:pt x="188" y="308"/>
                    <a:pt x="187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8"/>
                    <a:pt x="216" y="348"/>
                    <a:pt x="216" y="348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1"/>
                    <a:pt x="135" y="401"/>
                    <a:pt x="135" y="401"/>
                  </a:cubicBezTo>
                  <a:cubicBezTo>
                    <a:pt x="163" y="399"/>
                    <a:pt x="163" y="399"/>
                    <a:pt x="163" y="399"/>
                  </a:cubicBezTo>
                  <a:cubicBezTo>
                    <a:pt x="163" y="399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5"/>
                    <a:pt x="122" y="468"/>
                  </a:cubicBezTo>
                  <a:cubicBezTo>
                    <a:pt x="126" y="470"/>
                    <a:pt x="144" y="455"/>
                    <a:pt x="144" y="455"/>
                  </a:cubicBezTo>
                  <a:cubicBezTo>
                    <a:pt x="144" y="455"/>
                    <a:pt x="147" y="461"/>
                    <a:pt x="151" y="465"/>
                  </a:cubicBezTo>
                  <a:cubicBezTo>
                    <a:pt x="155" y="470"/>
                    <a:pt x="165" y="465"/>
                    <a:pt x="165" y="465"/>
                  </a:cubicBezTo>
                  <a:cubicBezTo>
                    <a:pt x="165" y="465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1"/>
                    <a:pt x="220" y="462"/>
                    <a:pt x="220" y="462"/>
                  </a:cubicBezTo>
                  <a:cubicBezTo>
                    <a:pt x="220" y="462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5"/>
                  </a:cubicBezTo>
                  <a:cubicBezTo>
                    <a:pt x="124" y="524"/>
                    <a:pt x="117" y="519"/>
                    <a:pt x="110" y="519"/>
                  </a:cubicBezTo>
                  <a:cubicBezTo>
                    <a:pt x="103" y="519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4"/>
                    <a:pt x="191" y="511"/>
                  </a:cubicBezTo>
                  <a:cubicBezTo>
                    <a:pt x="197" y="508"/>
                    <a:pt x="211" y="518"/>
                    <a:pt x="211" y="518"/>
                  </a:cubicBezTo>
                  <a:cubicBezTo>
                    <a:pt x="228" y="519"/>
                    <a:pt x="228" y="519"/>
                    <a:pt x="228" y="519"/>
                  </a:cubicBezTo>
                  <a:cubicBezTo>
                    <a:pt x="248" y="511"/>
                    <a:pt x="248" y="511"/>
                    <a:pt x="248" y="511"/>
                  </a:cubicBezTo>
                  <a:cubicBezTo>
                    <a:pt x="248" y="511"/>
                    <a:pt x="267" y="520"/>
                    <a:pt x="273" y="519"/>
                  </a:cubicBezTo>
                  <a:cubicBezTo>
                    <a:pt x="279" y="518"/>
                    <a:pt x="265" y="508"/>
                    <a:pt x="271" y="503"/>
                  </a:cubicBezTo>
                  <a:cubicBezTo>
                    <a:pt x="277" y="498"/>
                    <a:pt x="286" y="512"/>
                    <a:pt x="286" y="512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5" y="460"/>
                    <a:pt x="355" y="460"/>
                    <a:pt x="355" y="460"/>
                  </a:cubicBezTo>
                  <a:cubicBezTo>
                    <a:pt x="355" y="460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2"/>
                    <a:pt x="103" y="292"/>
                  </a:cubicBezTo>
                  <a:cubicBezTo>
                    <a:pt x="98" y="294"/>
                    <a:pt x="98" y="294"/>
                    <a:pt x="98" y="294"/>
                  </a:cubicBezTo>
                  <a:cubicBezTo>
                    <a:pt x="98" y="294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7"/>
                    <a:pt x="58" y="287"/>
                    <a:pt x="58" y="287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7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1"/>
                  </a:cubicBezTo>
                  <a:cubicBezTo>
                    <a:pt x="88" y="125"/>
                    <a:pt x="86" y="133"/>
                    <a:pt x="86" y="133"/>
                  </a:cubicBezTo>
                  <a:cubicBezTo>
                    <a:pt x="86" y="133"/>
                    <a:pt x="78" y="124"/>
                    <a:pt x="72" y="127"/>
                  </a:cubicBezTo>
                  <a:cubicBezTo>
                    <a:pt x="67" y="130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6"/>
                    <a:pt x="62" y="176"/>
                    <a:pt x="62" y="176"/>
                  </a:cubicBezTo>
                  <a:lnTo>
                    <a:pt x="57" y="169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cad114a98e_2_105"/>
            <p:cNvSpPr/>
            <p:nvPr/>
          </p:nvSpPr>
          <p:spPr>
            <a:xfrm>
              <a:off x="4018037" y="3401637"/>
              <a:ext cx="917050" cy="964933"/>
            </a:xfrm>
            <a:custGeom>
              <a:avLst/>
              <a:gdLst/>
              <a:ahLst/>
              <a:cxnLst/>
              <a:rect l="l" t="t" r="r" b="b"/>
              <a:pathLst>
                <a:path w="373" h="392" extrusionOk="0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87" y="380"/>
                    <a:pt x="87" y="380"/>
                    <a:pt x="87" y="380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2"/>
                    <a:pt x="144" y="382"/>
                    <a:pt x="144" y="382"/>
                  </a:cubicBezTo>
                  <a:cubicBezTo>
                    <a:pt x="148" y="382"/>
                    <a:pt x="148" y="382"/>
                    <a:pt x="148" y="382"/>
                  </a:cubicBezTo>
                  <a:cubicBezTo>
                    <a:pt x="148" y="382"/>
                    <a:pt x="149" y="383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1"/>
                  </a:cubicBezTo>
                  <a:cubicBezTo>
                    <a:pt x="170" y="383"/>
                    <a:pt x="171" y="392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8"/>
                    <a:pt x="290" y="368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7"/>
                    <a:pt x="282" y="357"/>
                    <a:pt x="282" y="357"/>
                  </a:cubicBezTo>
                  <a:cubicBezTo>
                    <a:pt x="282" y="357"/>
                    <a:pt x="287" y="344"/>
                    <a:pt x="291" y="344"/>
                  </a:cubicBezTo>
                  <a:cubicBezTo>
                    <a:pt x="296" y="343"/>
                    <a:pt x="309" y="345"/>
                    <a:pt x="309" y="345"/>
                  </a:cubicBezTo>
                  <a:cubicBezTo>
                    <a:pt x="309" y="334"/>
                    <a:pt x="309" y="334"/>
                    <a:pt x="309" y="334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8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4"/>
                    <a:pt x="297" y="294"/>
                    <a:pt x="297" y="294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4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0"/>
                    <a:pt x="271" y="270"/>
                    <a:pt x="271" y="270"/>
                  </a:cubicBezTo>
                  <a:cubicBezTo>
                    <a:pt x="271" y="270"/>
                    <a:pt x="263" y="264"/>
                    <a:pt x="262" y="262"/>
                  </a:cubicBezTo>
                  <a:cubicBezTo>
                    <a:pt x="261" y="260"/>
                    <a:pt x="269" y="256"/>
                    <a:pt x="269" y="256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2"/>
                    <a:pt x="259" y="239"/>
                    <a:pt x="263" y="238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2"/>
                    <a:pt x="290" y="232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0"/>
                    <a:pt x="308" y="220"/>
                    <a:pt x="308" y="220"/>
                  </a:cubicBezTo>
                  <a:cubicBezTo>
                    <a:pt x="310" y="216"/>
                    <a:pt x="310" y="216"/>
                    <a:pt x="310" y="216"/>
                  </a:cubicBezTo>
                  <a:cubicBezTo>
                    <a:pt x="310" y="216"/>
                    <a:pt x="321" y="216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0"/>
                    <a:pt x="339" y="208"/>
                  </a:cubicBezTo>
                  <a:cubicBezTo>
                    <a:pt x="341" y="205"/>
                    <a:pt x="346" y="198"/>
                    <a:pt x="348" y="198"/>
                  </a:cubicBezTo>
                  <a:cubicBezTo>
                    <a:pt x="350" y="197"/>
                    <a:pt x="355" y="208"/>
                    <a:pt x="360" y="208"/>
                  </a:cubicBezTo>
                  <a:cubicBezTo>
                    <a:pt x="365" y="207"/>
                    <a:pt x="371" y="194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6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2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2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8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0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8"/>
                    <a:pt x="337" y="98"/>
                    <a:pt x="343" y="93"/>
                  </a:cubicBezTo>
                  <a:cubicBezTo>
                    <a:pt x="349" y="88"/>
                    <a:pt x="347" y="87"/>
                    <a:pt x="345" y="78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8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2"/>
                  </a:cubicBezTo>
                  <a:cubicBezTo>
                    <a:pt x="137" y="3"/>
                    <a:pt x="135" y="4"/>
                    <a:pt x="135" y="4"/>
                  </a:cubicBezTo>
                  <a:cubicBezTo>
                    <a:pt x="135" y="4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48" y="99"/>
                    <a:pt x="47" y="103"/>
                  </a:cubicBezTo>
                  <a:cubicBezTo>
                    <a:pt x="45" y="107"/>
                    <a:pt x="49" y="114"/>
                    <a:pt x="49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29" y="118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2"/>
                    <a:pt x="35" y="152"/>
                    <a:pt x="35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2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4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0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cad114a98e_2_105"/>
            <p:cNvSpPr/>
            <p:nvPr/>
          </p:nvSpPr>
          <p:spPr>
            <a:xfrm>
              <a:off x="2891762" y="3879419"/>
              <a:ext cx="1346951" cy="1138767"/>
            </a:xfrm>
            <a:custGeom>
              <a:avLst/>
              <a:gdLst/>
              <a:ahLst/>
              <a:cxnLst/>
              <a:rect l="l" t="t" r="r" b="b"/>
              <a:pathLst>
                <a:path w="548" h="463" extrusionOk="0">
                  <a:moveTo>
                    <a:pt x="520" y="107"/>
                  </a:moveTo>
                  <a:cubicBezTo>
                    <a:pt x="520" y="103"/>
                    <a:pt x="520" y="103"/>
                    <a:pt x="520" y="103"/>
                  </a:cubicBezTo>
                  <a:cubicBezTo>
                    <a:pt x="520" y="103"/>
                    <a:pt x="506" y="107"/>
                    <a:pt x="500" y="106"/>
                  </a:cubicBezTo>
                  <a:cubicBezTo>
                    <a:pt x="494" y="105"/>
                    <a:pt x="496" y="100"/>
                    <a:pt x="496" y="100"/>
                  </a:cubicBezTo>
                  <a:cubicBezTo>
                    <a:pt x="479" y="100"/>
                    <a:pt x="479" y="100"/>
                    <a:pt x="479" y="100"/>
                  </a:cubicBezTo>
                  <a:cubicBezTo>
                    <a:pt x="479" y="100"/>
                    <a:pt x="483" y="90"/>
                    <a:pt x="480" y="87"/>
                  </a:cubicBezTo>
                  <a:cubicBezTo>
                    <a:pt x="477" y="84"/>
                    <a:pt x="475" y="80"/>
                    <a:pt x="475" y="80"/>
                  </a:cubicBezTo>
                  <a:cubicBezTo>
                    <a:pt x="464" y="78"/>
                    <a:pt x="464" y="78"/>
                    <a:pt x="464" y="78"/>
                  </a:cubicBezTo>
                  <a:cubicBezTo>
                    <a:pt x="455" y="85"/>
                    <a:pt x="455" y="85"/>
                    <a:pt x="455" y="85"/>
                  </a:cubicBezTo>
                  <a:cubicBezTo>
                    <a:pt x="450" y="81"/>
                    <a:pt x="450" y="81"/>
                    <a:pt x="450" y="81"/>
                  </a:cubicBezTo>
                  <a:cubicBezTo>
                    <a:pt x="436" y="81"/>
                    <a:pt x="436" y="81"/>
                    <a:pt x="436" y="81"/>
                  </a:cubicBezTo>
                  <a:cubicBezTo>
                    <a:pt x="436" y="81"/>
                    <a:pt x="435" y="80"/>
                    <a:pt x="433" y="77"/>
                  </a:cubicBezTo>
                  <a:cubicBezTo>
                    <a:pt x="431" y="74"/>
                    <a:pt x="409" y="70"/>
                    <a:pt x="409" y="70"/>
                  </a:cubicBezTo>
                  <a:cubicBezTo>
                    <a:pt x="409" y="54"/>
                    <a:pt x="409" y="54"/>
                    <a:pt x="409" y="54"/>
                  </a:cubicBezTo>
                  <a:cubicBezTo>
                    <a:pt x="399" y="61"/>
                    <a:pt x="399" y="61"/>
                    <a:pt x="399" y="61"/>
                  </a:cubicBezTo>
                  <a:cubicBezTo>
                    <a:pt x="384" y="61"/>
                    <a:pt x="384" y="61"/>
                    <a:pt x="384" y="61"/>
                  </a:cubicBezTo>
                  <a:cubicBezTo>
                    <a:pt x="384" y="61"/>
                    <a:pt x="384" y="45"/>
                    <a:pt x="379" y="42"/>
                  </a:cubicBezTo>
                  <a:cubicBezTo>
                    <a:pt x="374" y="39"/>
                    <a:pt x="356" y="37"/>
                    <a:pt x="356" y="37"/>
                  </a:cubicBezTo>
                  <a:cubicBezTo>
                    <a:pt x="349" y="30"/>
                    <a:pt x="349" y="30"/>
                    <a:pt x="349" y="30"/>
                  </a:cubicBezTo>
                  <a:cubicBezTo>
                    <a:pt x="333" y="26"/>
                    <a:pt x="333" y="26"/>
                    <a:pt x="333" y="26"/>
                  </a:cubicBezTo>
                  <a:cubicBezTo>
                    <a:pt x="327" y="12"/>
                    <a:pt x="327" y="12"/>
                    <a:pt x="327" y="12"/>
                  </a:cubicBezTo>
                  <a:cubicBezTo>
                    <a:pt x="328" y="3"/>
                    <a:pt x="328" y="3"/>
                    <a:pt x="328" y="3"/>
                  </a:cubicBezTo>
                  <a:cubicBezTo>
                    <a:pt x="328" y="3"/>
                    <a:pt x="312" y="0"/>
                    <a:pt x="302" y="4"/>
                  </a:cubicBezTo>
                  <a:cubicBezTo>
                    <a:pt x="292" y="8"/>
                    <a:pt x="267" y="4"/>
                    <a:pt x="271" y="12"/>
                  </a:cubicBezTo>
                  <a:cubicBezTo>
                    <a:pt x="275" y="20"/>
                    <a:pt x="278" y="27"/>
                    <a:pt x="278" y="27"/>
                  </a:cubicBezTo>
                  <a:cubicBezTo>
                    <a:pt x="278" y="27"/>
                    <a:pt x="286" y="44"/>
                    <a:pt x="275" y="52"/>
                  </a:cubicBezTo>
                  <a:cubicBezTo>
                    <a:pt x="264" y="60"/>
                    <a:pt x="242" y="60"/>
                    <a:pt x="242" y="60"/>
                  </a:cubicBezTo>
                  <a:cubicBezTo>
                    <a:pt x="217" y="80"/>
                    <a:pt x="217" y="80"/>
                    <a:pt x="217" y="80"/>
                  </a:cubicBezTo>
                  <a:cubicBezTo>
                    <a:pt x="226" y="86"/>
                    <a:pt x="226" y="86"/>
                    <a:pt x="226" y="86"/>
                  </a:cubicBezTo>
                  <a:cubicBezTo>
                    <a:pt x="226" y="86"/>
                    <a:pt x="206" y="98"/>
                    <a:pt x="191" y="97"/>
                  </a:cubicBezTo>
                  <a:cubicBezTo>
                    <a:pt x="176" y="96"/>
                    <a:pt x="167" y="91"/>
                    <a:pt x="167" y="91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6"/>
                    <a:pt x="135" y="68"/>
                    <a:pt x="136" y="75"/>
                  </a:cubicBezTo>
                  <a:cubicBezTo>
                    <a:pt x="137" y="82"/>
                    <a:pt x="148" y="96"/>
                    <a:pt x="148" y="96"/>
                  </a:cubicBezTo>
                  <a:cubicBezTo>
                    <a:pt x="148" y="96"/>
                    <a:pt x="161" y="120"/>
                    <a:pt x="143" y="123"/>
                  </a:cubicBezTo>
                  <a:cubicBezTo>
                    <a:pt x="125" y="126"/>
                    <a:pt x="106" y="125"/>
                    <a:pt x="106" y="125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99" y="136"/>
                    <a:pt x="83" y="116"/>
                    <a:pt x="77" y="117"/>
                  </a:cubicBezTo>
                  <a:cubicBezTo>
                    <a:pt x="71" y="118"/>
                    <a:pt x="51" y="124"/>
                    <a:pt x="51" y="124"/>
                  </a:cubicBezTo>
                  <a:cubicBezTo>
                    <a:pt x="51" y="124"/>
                    <a:pt x="15" y="129"/>
                    <a:pt x="12" y="136"/>
                  </a:cubicBezTo>
                  <a:cubicBezTo>
                    <a:pt x="9" y="143"/>
                    <a:pt x="31" y="149"/>
                    <a:pt x="30" y="152"/>
                  </a:cubicBezTo>
                  <a:cubicBezTo>
                    <a:pt x="29" y="155"/>
                    <a:pt x="0" y="153"/>
                    <a:pt x="6" y="161"/>
                  </a:cubicBezTo>
                  <a:cubicBezTo>
                    <a:pt x="12" y="169"/>
                    <a:pt x="31" y="170"/>
                    <a:pt x="31" y="170"/>
                  </a:cubicBezTo>
                  <a:cubicBezTo>
                    <a:pt x="38" y="166"/>
                    <a:pt x="38" y="166"/>
                    <a:pt x="38" y="166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90" y="184"/>
                    <a:pt x="90" y="184"/>
                    <a:pt x="90" y="184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28" y="199"/>
                    <a:pt x="128" y="199"/>
                    <a:pt x="128" y="199"/>
                  </a:cubicBezTo>
                  <a:cubicBezTo>
                    <a:pt x="109" y="209"/>
                    <a:pt x="109" y="209"/>
                    <a:pt x="109" y="209"/>
                  </a:cubicBezTo>
                  <a:cubicBezTo>
                    <a:pt x="109" y="209"/>
                    <a:pt x="128" y="240"/>
                    <a:pt x="132" y="244"/>
                  </a:cubicBezTo>
                  <a:cubicBezTo>
                    <a:pt x="136" y="248"/>
                    <a:pt x="153" y="248"/>
                    <a:pt x="153" y="248"/>
                  </a:cubicBezTo>
                  <a:cubicBezTo>
                    <a:pt x="151" y="277"/>
                    <a:pt x="151" y="277"/>
                    <a:pt x="151" y="277"/>
                  </a:cubicBezTo>
                  <a:cubicBezTo>
                    <a:pt x="164" y="297"/>
                    <a:pt x="164" y="297"/>
                    <a:pt x="164" y="297"/>
                  </a:cubicBezTo>
                  <a:cubicBezTo>
                    <a:pt x="173" y="320"/>
                    <a:pt x="173" y="320"/>
                    <a:pt x="173" y="320"/>
                  </a:cubicBezTo>
                  <a:cubicBezTo>
                    <a:pt x="152" y="294"/>
                    <a:pt x="152" y="294"/>
                    <a:pt x="152" y="294"/>
                  </a:cubicBezTo>
                  <a:cubicBezTo>
                    <a:pt x="152" y="294"/>
                    <a:pt x="150" y="323"/>
                    <a:pt x="149" y="333"/>
                  </a:cubicBezTo>
                  <a:cubicBezTo>
                    <a:pt x="148" y="343"/>
                    <a:pt x="137" y="383"/>
                    <a:pt x="132" y="391"/>
                  </a:cubicBezTo>
                  <a:cubicBezTo>
                    <a:pt x="128" y="398"/>
                    <a:pt x="130" y="406"/>
                    <a:pt x="118" y="408"/>
                  </a:cubicBezTo>
                  <a:cubicBezTo>
                    <a:pt x="119" y="415"/>
                    <a:pt x="119" y="415"/>
                    <a:pt x="119" y="415"/>
                  </a:cubicBezTo>
                  <a:cubicBezTo>
                    <a:pt x="119" y="415"/>
                    <a:pt x="128" y="407"/>
                    <a:pt x="134" y="414"/>
                  </a:cubicBezTo>
                  <a:cubicBezTo>
                    <a:pt x="140" y="421"/>
                    <a:pt x="134" y="424"/>
                    <a:pt x="134" y="424"/>
                  </a:cubicBezTo>
                  <a:cubicBezTo>
                    <a:pt x="134" y="424"/>
                    <a:pt x="148" y="426"/>
                    <a:pt x="155" y="427"/>
                  </a:cubicBezTo>
                  <a:cubicBezTo>
                    <a:pt x="162" y="428"/>
                    <a:pt x="168" y="437"/>
                    <a:pt x="168" y="437"/>
                  </a:cubicBezTo>
                  <a:cubicBezTo>
                    <a:pt x="168" y="437"/>
                    <a:pt x="178" y="433"/>
                    <a:pt x="182" y="435"/>
                  </a:cubicBezTo>
                  <a:cubicBezTo>
                    <a:pt x="186" y="437"/>
                    <a:pt x="187" y="440"/>
                    <a:pt x="187" y="440"/>
                  </a:cubicBezTo>
                  <a:cubicBezTo>
                    <a:pt x="207" y="441"/>
                    <a:pt x="207" y="441"/>
                    <a:pt x="207" y="441"/>
                  </a:cubicBezTo>
                  <a:cubicBezTo>
                    <a:pt x="209" y="449"/>
                    <a:pt x="209" y="449"/>
                    <a:pt x="209" y="449"/>
                  </a:cubicBezTo>
                  <a:cubicBezTo>
                    <a:pt x="222" y="446"/>
                    <a:pt x="222" y="446"/>
                    <a:pt x="222" y="446"/>
                  </a:cubicBezTo>
                  <a:cubicBezTo>
                    <a:pt x="222" y="446"/>
                    <a:pt x="216" y="434"/>
                    <a:pt x="229" y="434"/>
                  </a:cubicBezTo>
                  <a:cubicBezTo>
                    <a:pt x="242" y="434"/>
                    <a:pt x="242" y="441"/>
                    <a:pt x="242" y="441"/>
                  </a:cubicBezTo>
                  <a:cubicBezTo>
                    <a:pt x="251" y="442"/>
                    <a:pt x="251" y="442"/>
                    <a:pt x="251" y="442"/>
                  </a:cubicBezTo>
                  <a:cubicBezTo>
                    <a:pt x="253" y="445"/>
                    <a:pt x="253" y="445"/>
                    <a:pt x="253" y="445"/>
                  </a:cubicBezTo>
                  <a:cubicBezTo>
                    <a:pt x="254" y="445"/>
                    <a:pt x="256" y="445"/>
                    <a:pt x="258" y="445"/>
                  </a:cubicBezTo>
                  <a:cubicBezTo>
                    <a:pt x="268" y="444"/>
                    <a:pt x="272" y="445"/>
                    <a:pt x="272" y="445"/>
                  </a:cubicBezTo>
                  <a:cubicBezTo>
                    <a:pt x="273" y="454"/>
                    <a:pt x="273" y="454"/>
                    <a:pt x="273" y="454"/>
                  </a:cubicBezTo>
                  <a:cubicBezTo>
                    <a:pt x="276" y="455"/>
                    <a:pt x="278" y="459"/>
                    <a:pt x="278" y="459"/>
                  </a:cubicBezTo>
                  <a:cubicBezTo>
                    <a:pt x="278" y="459"/>
                    <a:pt x="285" y="457"/>
                    <a:pt x="288" y="456"/>
                  </a:cubicBezTo>
                  <a:cubicBezTo>
                    <a:pt x="291" y="455"/>
                    <a:pt x="298" y="463"/>
                    <a:pt x="298" y="463"/>
                  </a:cubicBezTo>
                  <a:cubicBezTo>
                    <a:pt x="298" y="463"/>
                    <a:pt x="299" y="463"/>
                    <a:pt x="306" y="463"/>
                  </a:cubicBezTo>
                  <a:cubicBezTo>
                    <a:pt x="313" y="463"/>
                    <a:pt x="313" y="453"/>
                    <a:pt x="313" y="453"/>
                  </a:cubicBezTo>
                  <a:cubicBezTo>
                    <a:pt x="320" y="453"/>
                    <a:pt x="320" y="453"/>
                    <a:pt x="320" y="453"/>
                  </a:cubicBezTo>
                  <a:cubicBezTo>
                    <a:pt x="319" y="452"/>
                    <a:pt x="319" y="451"/>
                    <a:pt x="319" y="450"/>
                  </a:cubicBezTo>
                  <a:cubicBezTo>
                    <a:pt x="319" y="440"/>
                    <a:pt x="334" y="417"/>
                    <a:pt x="341" y="413"/>
                  </a:cubicBezTo>
                  <a:cubicBezTo>
                    <a:pt x="348" y="409"/>
                    <a:pt x="369" y="392"/>
                    <a:pt x="378" y="397"/>
                  </a:cubicBezTo>
                  <a:cubicBezTo>
                    <a:pt x="387" y="402"/>
                    <a:pt x="395" y="407"/>
                    <a:pt x="395" y="407"/>
                  </a:cubicBezTo>
                  <a:cubicBezTo>
                    <a:pt x="395" y="407"/>
                    <a:pt x="418" y="401"/>
                    <a:pt x="423" y="406"/>
                  </a:cubicBezTo>
                  <a:cubicBezTo>
                    <a:pt x="428" y="411"/>
                    <a:pt x="435" y="419"/>
                    <a:pt x="438" y="421"/>
                  </a:cubicBezTo>
                  <a:cubicBezTo>
                    <a:pt x="438" y="421"/>
                    <a:pt x="463" y="431"/>
                    <a:pt x="476" y="421"/>
                  </a:cubicBezTo>
                  <a:cubicBezTo>
                    <a:pt x="489" y="411"/>
                    <a:pt x="493" y="392"/>
                    <a:pt x="499" y="390"/>
                  </a:cubicBezTo>
                  <a:cubicBezTo>
                    <a:pt x="501" y="389"/>
                    <a:pt x="507" y="389"/>
                    <a:pt x="513" y="388"/>
                  </a:cubicBezTo>
                  <a:cubicBezTo>
                    <a:pt x="513" y="385"/>
                    <a:pt x="514" y="383"/>
                    <a:pt x="516" y="383"/>
                  </a:cubicBezTo>
                  <a:cubicBezTo>
                    <a:pt x="520" y="383"/>
                    <a:pt x="526" y="373"/>
                    <a:pt x="523" y="369"/>
                  </a:cubicBezTo>
                  <a:cubicBezTo>
                    <a:pt x="520" y="365"/>
                    <a:pt x="506" y="367"/>
                    <a:pt x="506" y="367"/>
                  </a:cubicBezTo>
                  <a:cubicBezTo>
                    <a:pt x="503" y="361"/>
                    <a:pt x="503" y="361"/>
                    <a:pt x="503" y="361"/>
                  </a:cubicBezTo>
                  <a:cubicBezTo>
                    <a:pt x="503" y="361"/>
                    <a:pt x="489" y="360"/>
                    <a:pt x="490" y="350"/>
                  </a:cubicBezTo>
                  <a:cubicBezTo>
                    <a:pt x="491" y="340"/>
                    <a:pt x="497" y="340"/>
                    <a:pt x="496" y="335"/>
                  </a:cubicBezTo>
                  <a:cubicBezTo>
                    <a:pt x="495" y="330"/>
                    <a:pt x="491" y="327"/>
                    <a:pt x="491" y="327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78" y="314"/>
                    <a:pt x="478" y="314"/>
                    <a:pt x="478" y="314"/>
                  </a:cubicBezTo>
                  <a:cubicBezTo>
                    <a:pt x="487" y="312"/>
                    <a:pt x="487" y="312"/>
                    <a:pt x="487" y="312"/>
                  </a:cubicBezTo>
                  <a:cubicBezTo>
                    <a:pt x="487" y="312"/>
                    <a:pt x="506" y="311"/>
                    <a:pt x="506" y="302"/>
                  </a:cubicBezTo>
                  <a:cubicBezTo>
                    <a:pt x="506" y="293"/>
                    <a:pt x="495" y="289"/>
                    <a:pt x="495" y="289"/>
                  </a:cubicBezTo>
                  <a:cubicBezTo>
                    <a:pt x="487" y="281"/>
                    <a:pt x="487" y="281"/>
                    <a:pt x="487" y="281"/>
                  </a:cubicBezTo>
                  <a:cubicBezTo>
                    <a:pt x="487" y="281"/>
                    <a:pt x="497" y="277"/>
                    <a:pt x="497" y="273"/>
                  </a:cubicBezTo>
                  <a:cubicBezTo>
                    <a:pt x="497" y="269"/>
                    <a:pt x="490" y="263"/>
                    <a:pt x="490" y="263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83" y="239"/>
                    <a:pt x="476" y="243"/>
                  </a:cubicBezTo>
                  <a:cubicBezTo>
                    <a:pt x="469" y="247"/>
                    <a:pt x="464" y="260"/>
                    <a:pt x="458" y="259"/>
                  </a:cubicBezTo>
                  <a:cubicBezTo>
                    <a:pt x="452" y="258"/>
                    <a:pt x="462" y="250"/>
                    <a:pt x="462" y="250"/>
                  </a:cubicBezTo>
                  <a:cubicBezTo>
                    <a:pt x="456" y="242"/>
                    <a:pt x="456" y="242"/>
                    <a:pt x="456" y="242"/>
                  </a:cubicBezTo>
                  <a:cubicBezTo>
                    <a:pt x="456" y="242"/>
                    <a:pt x="468" y="233"/>
                    <a:pt x="474" y="226"/>
                  </a:cubicBezTo>
                  <a:cubicBezTo>
                    <a:pt x="480" y="219"/>
                    <a:pt x="477" y="213"/>
                    <a:pt x="477" y="213"/>
                  </a:cubicBezTo>
                  <a:cubicBezTo>
                    <a:pt x="477" y="213"/>
                    <a:pt x="483" y="219"/>
                    <a:pt x="488" y="213"/>
                  </a:cubicBezTo>
                  <a:cubicBezTo>
                    <a:pt x="493" y="207"/>
                    <a:pt x="499" y="198"/>
                    <a:pt x="499" y="198"/>
                  </a:cubicBezTo>
                  <a:cubicBezTo>
                    <a:pt x="504" y="189"/>
                    <a:pt x="504" y="189"/>
                    <a:pt x="504" y="189"/>
                  </a:cubicBezTo>
                  <a:cubicBezTo>
                    <a:pt x="517" y="196"/>
                    <a:pt x="517" y="196"/>
                    <a:pt x="517" y="196"/>
                  </a:cubicBezTo>
                  <a:cubicBezTo>
                    <a:pt x="522" y="186"/>
                    <a:pt x="522" y="186"/>
                    <a:pt x="522" y="186"/>
                  </a:cubicBezTo>
                  <a:cubicBezTo>
                    <a:pt x="522" y="186"/>
                    <a:pt x="518" y="177"/>
                    <a:pt x="520" y="166"/>
                  </a:cubicBezTo>
                  <a:cubicBezTo>
                    <a:pt x="522" y="155"/>
                    <a:pt x="532" y="136"/>
                    <a:pt x="532" y="136"/>
                  </a:cubicBezTo>
                  <a:cubicBezTo>
                    <a:pt x="532" y="128"/>
                    <a:pt x="532" y="128"/>
                    <a:pt x="532" y="128"/>
                  </a:cubicBezTo>
                  <a:cubicBezTo>
                    <a:pt x="546" y="117"/>
                    <a:pt x="546" y="117"/>
                    <a:pt x="546" y="117"/>
                  </a:cubicBezTo>
                  <a:cubicBezTo>
                    <a:pt x="548" y="111"/>
                    <a:pt x="548" y="111"/>
                    <a:pt x="548" y="111"/>
                  </a:cubicBezTo>
                  <a:cubicBezTo>
                    <a:pt x="538" y="106"/>
                    <a:pt x="538" y="106"/>
                    <a:pt x="538" y="106"/>
                  </a:cubicBezTo>
                  <a:lnTo>
                    <a:pt x="520" y="107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cad114a98e_2_105"/>
            <p:cNvSpPr/>
            <p:nvPr/>
          </p:nvSpPr>
          <p:spPr>
            <a:xfrm>
              <a:off x="5340006" y="1607091"/>
              <a:ext cx="1037797" cy="1180403"/>
            </a:xfrm>
            <a:custGeom>
              <a:avLst/>
              <a:gdLst/>
              <a:ahLst/>
              <a:cxnLst/>
              <a:rect l="l" t="t" r="r" b="b"/>
              <a:pathLst>
                <a:path w="422" h="480" extrusionOk="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solidFill>
              <a:srgbClr val="0069A9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cad114a98e_2_105"/>
            <p:cNvSpPr/>
            <p:nvPr/>
          </p:nvSpPr>
          <p:spPr>
            <a:xfrm>
              <a:off x="5536740" y="2816640"/>
              <a:ext cx="582915" cy="263353"/>
            </a:xfrm>
            <a:custGeom>
              <a:avLst/>
              <a:gdLst/>
              <a:ahLst/>
              <a:cxnLst/>
              <a:rect l="l" t="t" r="r" b="b"/>
              <a:pathLst>
                <a:path w="237" h="107" extrusionOk="0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1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5" y="52"/>
                    <a:pt x="7" y="54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4"/>
                  </a:moveTo>
                  <a:cubicBezTo>
                    <a:pt x="44" y="44"/>
                    <a:pt x="48" y="22"/>
                    <a:pt x="35" y="25"/>
                  </a:cubicBezTo>
                  <a:cubicBezTo>
                    <a:pt x="22" y="28"/>
                    <a:pt x="15" y="44"/>
                    <a:pt x="29" y="44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4" name="Google Shape;354;gcad114a98e_2_105"/>
            <p:cNvGrpSpPr/>
            <p:nvPr/>
          </p:nvGrpSpPr>
          <p:grpSpPr>
            <a:xfrm>
              <a:off x="4231426" y="3058133"/>
              <a:ext cx="481945" cy="388263"/>
              <a:chOff x="4993426" y="3058133"/>
              <a:chExt cx="481945" cy="388263"/>
            </a:xfrm>
          </p:grpSpPr>
          <p:sp>
            <p:nvSpPr>
              <p:cNvPr id="355" name="Google Shape;355;gcad114a98e_2_105"/>
              <p:cNvSpPr/>
              <p:nvPr/>
            </p:nvSpPr>
            <p:spPr>
              <a:xfrm>
                <a:off x="4993426" y="3058133"/>
                <a:ext cx="261271" cy="3591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46" extrusionOk="0">
                    <a:moveTo>
                      <a:pt x="83" y="36"/>
                    </a:moveTo>
                    <a:cubicBezTo>
                      <a:pt x="87" y="33"/>
                      <a:pt x="100" y="19"/>
                      <a:pt x="97" y="14"/>
                    </a:cubicBezTo>
                    <a:cubicBezTo>
                      <a:pt x="94" y="9"/>
                      <a:pt x="90" y="2"/>
                      <a:pt x="90" y="2"/>
                    </a:cubicBezTo>
                    <a:cubicBezTo>
                      <a:pt x="90" y="2"/>
                      <a:pt x="72" y="0"/>
                      <a:pt x="71" y="3"/>
                    </a:cubicBezTo>
                    <a:cubicBezTo>
                      <a:pt x="70" y="6"/>
                      <a:pt x="50" y="31"/>
                      <a:pt x="50" y="36"/>
                    </a:cubicBezTo>
                    <a:cubicBezTo>
                      <a:pt x="50" y="41"/>
                      <a:pt x="53" y="53"/>
                      <a:pt x="53" y="53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9" y="37"/>
                      <a:pt x="10" y="40"/>
                    </a:cubicBezTo>
                    <a:cubicBezTo>
                      <a:pt x="11" y="43"/>
                      <a:pt x="24" y="41"/>
                      <a:pt x="25" y="44"/>
                    </a:cubicBezTo>
                    <a:cubicBezTo>
                      <a:pt x="26" y="47"/>
                      <a:pt x="35" y="61"/>
                      <a:pt x="35" y="61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7"/>
                      <a:pt x="0" y="72"/>
                      <a:pt x="1" y="80"/>
                    </a:cubicBezTo>
                    <a:cubicBezTo>
                      <a:pt x="2" y="88"/>
                      <a:pt x="18" y="90"/>
                      <a:pt x="18" y="90"/>
                    </a:cubicBezTo>
                    <a:cubicBezTo>
                      <a:pt x="18" y="90"/>
                      <a:pt x="4" y="106"/>
                      <a:pt x="7" y="108"/>
                    </a:cubicBezTo>
                    <a:cubicBezTo>
                      <a:pt x="10" y="110"/>
                      <a:pt x="24" y="110"/>
                      <a:pt x="24" y="110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15" y="135"/>
                      <a:pt x="15" y="135"/>
                      <a:pt x="15" y="135"/>
                    </a:cubicBezTo>
                    <a:cubicBezTo>
                      <a:pt x="25" y="140"/>
                      <a:pt x="25" y="140"/>
                      <a:pt x="25" y="140"/>
                    </a:cubicBezTo>
                    <a:cubicBezTo>
                      <a:pt x="25" y="140"/>
                      <a:pt x="32" y="140"/>
                      <a:pt x="36" y="140"/>
                    </a:cubicBezTo>
                    <a:cubicBezTo>
                      <a:pt x="40" y="140"/>
                      <a:pt x="48" y="144"/>
                      <a:pt x="48" y="144"/>
                    </a:cubicBezTo>
                    <a:cubicBezTo>
                      <a:pt x="48" y="144"/>
                      <a:pt x="50" y="143"/>
                      <a:pt x="58" y="142"/>
                    </a:cubicBezTo>
                    <a:cubicBezTo>
                      <a:pt x="65" y="142"/>
                      <a:pt x="66" y="146"/>
                      <a:pt x="66" y="146"/>
                    </a:cubicBezTo>
                    <a:cubicBezTo>
                      <a:pt x="66" y="146"/>
                      <a:pt x="67" y="145"/>
                      <a:pt x="69" y="144"/>
                    </a:cubicBezTo>
                    <a:cubicBezTo>
                      <a:pt x="69" y="144"/>
                      <a:pt x="69" y="144"/>
                      <a:pt x="69" y="144"/>
                    </a:cubicBezTo>
                    <a:cubicBezTo>
                      <a:pt x="65" y="134"/>
                      <a:pt x="62" y="128"/>
                      <a:pt x="62" y="128"/>
                    </a:cubicBezTo>
                    <a:cubicBezTo>
                      <a:pt x="73" y="115"/>
                      <a:pt x="73" y="115"/>
                      <a:pt x="73" y="115"/>
                    </a:cubicBezTo>
                    <a:cubicBezTo>
                      <a:pt x="73" y="115"/>
                      <a:pt x="55" y="100"/>
                      <a:pt x="65" y="98"/>
                    </a:cubicBezTo>
                    <a:cubicBezTo>
                      <a:pt x="75" y="96"/>
                      <a:pt x="83" y="89"/>
                      <a:pt x="83" y="89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83" y="55"/>
                      <a:pt x="83" y="55"/>
                      <a:pt x="83" y="55"/>
                    </a:cubicBezTo>
                    <a:cubicBezTo>
                      <a:pt x="83" y="55"/>
                      <a:pt x="79" y="39"/>
                      <a:pt x="83" y="36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gcad114a98e_2_105"/>
              <p:cNvSpPr/>
              <p:nvPr/>
            </p:nvSpPr>
            <p:spPr>
              <a:xfrm>
                <a:off x="5182874" y="3313158"/>
                <a:ext cx="59332" cy="843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34" extrusionOk="0">
                    <a:moveTo>
                      <a:pt x="0" y="0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8" y="24"/>
                      <a:pt x="18" y="34"/>
                      <a:pt x="18" y="34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12" y="2"/>
                      <a:pt x="12" y="2"/>
                      <a:pt x="12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gcad114a98e_2_105"/>
              <p:cNvSpPr/>
              <p:nvPr/>
            </p:nvSpPr>
            <p:spPr>
              <a:xfrm>
                <a:off x="5285924" y="3242376"/>
                <a:ext cx="155097" cy="179038"/>
              </a:xfrm>
              <a:custGeom>
                <a:avLst/>
                <a:gdLst/>
                <a:ahLst/>
                <a:cxnLst/>
                <a:rect l="l" t="t" r="r" b="b"/>
                <a:pathLst>
                  <a:path w="63" h="73" extrusionOk="0">
                    <a:moveTo>
                      <a:pt x="10" y="41"/>
                    </a:moveTo>
                    <a:cubicBezTo>
                      <a:pt x="9" y="52"/>
                      <a:pt x="0" y="54"/>
                      <a:pt x="12" y="55"/>
                    </a:cubicBezTo>
                    <a:cubicBezTo>
                      <a:pt x="24" y="55"/>
                      <a:pt x="29" y="54"/>
                      <a:pt x="29" y="54"/>
                    </a:cubicBezTo>
                    <a:cubicBezTo>
                      <a:pt x="29" y="54"/>
                      <a:pt x="37" y="73"/>
                      <a:pt x="38" y="66"/>
                    </a:cubicBezTo>
                    <a:cubicBezTo>
                      <a:pt x="40" y="60"/>
                      <a:pt x="50" y="46"/>
                      <a:pt x="52" y="45"/>
                    </a:cubicBezTo>
                    <a:cubicBezTo>
                      <a:pt x="54" y="45"/>
                      <a:pt x="63" y="45"/>
                      <a:pt x="55" y="40"/>
                    </a:cubicBezTo>
                    <a:cubicBezTo>
                      <a:pt x="47" y="35"/>
                      <a:pt x="40" y="28"/>
                      <a:pt x="43" y="27"/>
                    </a:cubicBezTo>
                    <a:cubicBezTo>
                      <a:pt x="46" y="27"/>
                      <a:pt x="53" y="28"/>
                      <a:pt x="48" y="24"/>
                    </a:cubicBezTo>
                    <a:cubicBezTo>
                      <a:pt x="43" y="21"/>
                      <a:pt x="57" y="12"/>
                      <a:pt x="57" y="12"/>
                    </a:cubicBezTo>
                    <a:cubicBezTo>
                      <a:pt x="57" y="12"/>
                      <a:pt x="49" y="0"/>
                      <a:pt x="48" y="1"/>
                    </a:cubicBezTo>
                    <a:cubicBezTo>
                      <a:pt x="47" y="1"/>
                      <a:pt x="34" y="6"/>
                      <a:pt x="34" y="11"/>
                    </a:cubicBezTo>
                    <a:cubicBezTo>
                      <a:pt x="34" y="16"/>
                      <a:pt x="34" y="19"/>
                      <a:pt x="34" y="19"/>
                    </a:cubicBezTo>
                    <a:cubicBezTo>
                      <a:pt x="34" y="19"/>
                      <a:pt x="25" y="8"/>
                      <a:pt x="23" y="9"/>
                    </a:cubicBezTo>
                    <a:cubicBezTo>
                      <a:pt x="21" y="9"/>
                      <a:pt x="18" y="14"/>
                      <a:pt x="18" y="1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11" y="30"/>
                      <a:pt x="10" y="4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gcad114a98e_2_105"/>
              <p:cNvSpPr/>
              <p:nvPr/>
            </p:nvSpPr>
            <p:spPr>
              <a:xfrm>
                <a:off x="5276556" y="3392268"/>
                <a:ext cx="198815" cy="54128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" extrusionOk="0">
                    <a:moveTo>
                      <a:pt x="66" y="0"/>
                    </a:move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39" y="9"/>
                      <a:pt x="35" y="9"/>
                    </a:cubicBezTo>
                    <a:cubicBezTo>
                      <a:pt x="31" y="9"/>
                      <a:pt x="15" y="2"/>
                      <a:pt x="10" y="2"/>
                    </a:cubicBezTo>
                    <a:cubicBezTo>
                      <a:pt x="0" y="2"/>
                      <a:pt x="2" y="13"/>
                      <a:pt x="10" y="11"/>
                    </a:cubicBezTo>
                    <a:cubicBezTo>
                      <a:pt x="18" y="9"/>
                      <a:pt x="30" y="22"/>
                      <a:pt x="30" y="22"/>
                    </a:cubicBezTo>
                    <a:cubicBezTo>
                      <a:pt x="30" y="22"/>
                      <a:pt x="46" y="19"/>
                      <a:pt x="63" y="15"/>
                    </a:cubicBezTo>
                    <a:cubicBezTo>
                      <a:pt x="81" y="11"/>
                      <a:pt x="66" y="0"/>
                      <a:pt x="66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" name="Google Shape;359;gcad114a98e_2_105"/>
            <p:cNvSpPr/>
            <p:nvPr/>
          </p:nvSpPr>
          <p:spPr>
            <a:xfrm>
              <a:off x="4637385" y="3886706"/>
              <a:ext cx="688048" cy="324767"/>
            </a:xfrm>
            <a:custGeom>
              <a:avLst/>
              <a:gdLst/>
              <a:ahLst/>
              <a:cxnLst/>
              <a:rect l="l" t="t" r="r" b="b"/>
              <a:pathLst>
                <a:path w="280" h="132" extrusionOk="0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0"/>
                    <a:pt x="108" y="11"/>
                  </a:cubicBezTo>
                  <a:cubicBezTo>
                    <a:pt x="103" y="11"/>
                    <a:pt x="98" y="0"/>
                    <a:pt x="96" y="1"/>
                  </a:cubicBezTo>
                  <a:cubicBezTo>
                    <a:pt x="94" y="1"/>
                    <a:pt x="89" y="8"/>
                    <a:pt x="87" y="11"/>
                  </a:cubicBezTo>
                  <a:cubicBezTo>
                    <a:pt x="84" y="13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19"/>
                    <a:pt x="58" y="19"/>
                    <a:pt x="58" y="19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1"/>
                  </a:cubicBezTo>
                  <a:cubicBezTo>
                    <a:pt x="7" y="42"/>
                    <a:pt x="7" y="35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9" y="63"/>
                    <a:pt x="10" y="65"/>
                  </a:cubicBezTo>
                  <a:cubicBezTo>
                    <a:pt x="11" y="67"/>
                    <a:pt x="19" y="73"/>
                    <a:pt x="19" y="7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7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1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1"/>
                    <a:pt x="142" y="111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2"/>
                    <a:pt x="184" y="115"/>
                  </a:cubicBezTo>
                  <a:cubicBezTo>
                    <a:pt x="192" y="118"/>
                    <a:pt x="200" y="122"/>
                    <a:pt x="200" y="122"/>
                  </a:cubicBezTo>
                  <a:cubicBezTo>
                    <a:pt x="200" y="122"/>
                    <a:pt x="205" y="119"/>
                    <a:pt x="209" y="118"/>
                  </a:cubicBezTo>
                  <a:cubicBezTo>
                    <a:pt x="212" y="117"/>
                    <a:pt x="218" y="116"/>
                    <a:pt x="221" y="116"/>
                  </a:cubicBezTo>
                  <a:cubicBezTo>
                    <a:pt x="222" y="117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8"/>
                    <a:pt x="280" y="78"/>
                    <a:pt x="280" y="78"/>
                  </a:cubicBezTo>
                  <a:cubicBezTo>
                    <a:pt x="277" y="75"/>
                    <a:pt x="275" y="73"/>
                    <a:pt x="275" y="73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cad114a98e_2_105"/>
            <p:cNvSpPr/>
            <p:nvPr/>
          </p:nvSpPr>
          <p:spPr>
            <a:xfrm>
              <a:off x="4801850" y="4469621"/>
              <a:ext cx="604774" cy="456964"/>
            </a:xfrm>
            <a:custGeom>
              <a:avLst/>
              <a:gdLst/>
              <a:ahLst/>
              <a:cxnLst/>
              <a:rect l="l" t="t" r="r" b="b"/>
              <a:pathLst>
                <a:path w="246" h="186" extrusionOk="0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1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gcad114a98e_2_105"/>
            <p:cNvSpPr/>
            <p:nvPr/>
          </p:nvSpPr>
          <p:spPr>
            <a:xfrm>
              <a:off x="5729310" y="4774610"/>
              <a:ext cx="655780" cy="380977"/>
            </a:xfrm>
            <a:custGeom>
              <a:avLst/>
              <a:gdLst/>
              <a:ahLst/>
              <a:cxnLst/>
              <a:rect l="l" t="t" r="r" b="b"/>
              <a:pathLst>
                <a:path w="267" h="155" extrusionOk="0">
                  <a:moveTo>
                    <a:pt x="248" y="115"/>
                  </a:moveTo>
                  <a:cubicBezTo>
                    <a:pt x="225" y="86"/>
                    <a:pt x="225" y="86"/>
                    <a:pt x="225" y="86"/>
                  </a:cubicBezTo>
                  <a:cubicBezTo>
                    <a:pt x="225" y="86"/>
                    <a:pt x="235" y="81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4"/>
                    <a:pt x="264" y="23"/>
                  </a:cubicBezTo>
                  <a:cubicBezTo>
                    <a:pt x="257" y="23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0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solidFill>
              <a:srgbClr val="BDD7E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gcad114a98e_2_105"/>
            <p:cNvSpPr/>
            <p:nvPr/>
          </p:nvSpPr>
          <p:spPr>
            <a:xfrm>
              <a:off x="5008993" y="4632004"/>
              <a:ext cx="424695" cy="375772"/>
            </a:xfrm>
            <a:custGeom>
              <a:avLst/>
              <a:gdLst/>
              <a:ahLst/>
              <a:cxnLst/>
              <a:rect l="l" t="t" r="r" b="b"/>
              <a:pathLst>
                <a:path w="173" h="153" extrusionOk="0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5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gcad114a98e_2_105"/>
            <p:cNvSpPr/>
            <p:nvPr/>
          </p:nvSpPr>
          <p:spPr>
            <a:xfrm>
              <a:off x="5733474" y="3247581"/>
              <a:ext cx="939951" cy="614143"/>
            </a:xfrm>
            <a:custGeom>
              <a:avLst/>
              <a:gdLst/>
              <a:ahLst/>
              <a:cxnLst/>
              <a:rect l="l" t="t" r="r" b="b"/>
              <a:pathLst>
                <a:path w="382" h="250" extrusionOk="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7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gcad114a98e_2_105"/>
            <p:cNvSpPr/>
            <p:nvPr/>
          </p:nvSpPr>
          <p:spPr>
            <a:xfrm>
              <a:off x="3695352" y="3837782"/>
              <a:ext cx="366404" cy="250862"/>
            </a:xfrm>
            <a:custGeom>
              <a:avLst/>
              <a:gdLst/>
              <a:ahLst/>
              <a:cxnLst/>
              <a:rect l="l" t="t" r="r" b="b"/>
              <a:pathLst>
                <a:path w="149" h="102" extrusionOk="0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3"/>
                    <a:pt x="119" y="78"/>
                    <a:pt x="130" y="72"/>
                  </a:cubicBezTo>
                  <a:cubicBezTo>
                    <a:pt x="134" y="69"/>
                    <a:pt x="137" y="68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7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7"/>
                    <a:pt x="127" y="19"/>
                  </a:cubicBezTo>
                  <a:cubicBezTo>
                    <a:pt x="126" y="10"/>
                    <a:pt x="116" y="11"/>
                    <a:pt x="116" y="11"/>
                  </a:cubicBezTo>
                  <a:cubicBezTo>
                    <a:pt x="116" y="11"/>
                    <a:pt x="104" y="16"/>
                    <a:pt x="102" y="12"/>
                  </a:cubicBezTo>
                  <a:cubicBezTo>
                    <a:pt x="99" y="8"/>
                    <a:pt x="98" y="1"/>
                    <a:pt x="98" y="1"/>
                  </a:cubicBezTo>
                  <a:cubicBezTo>
                    <a:pt x="98" y="1"/>
                    <a:pt x="84" y="0"/>
                    <a:pt x="79" y="1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9"/>
                    <a:pt x="42" y="10"/>
                  </a:cubicBezTo>
                  <a:cubicBezTo>
                    <a:pt x="38" y="11"/>
                    <a:pt x="30" y="11"/>
                    <a:pt x="30" y="1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cad114a98e_2_105"/>
            <p:cNvSpPr/>
            <p:nvPr/>
          </p:nvSpPr>
          <p:spPr>
            <a:xfrm>
              <a:off x="4351107" y="4141331"/>
              <a:ext cx="788400" cy="338400"/>
            </a:xfrm>
            <a:custGeom>
              <a:avLst/>
              <a:gdLst/>
              <a:ahLst/>
              <a:cxnLst/>
              <a:rect l="l" t="t" r="r" b="b"/>
              <a:pathLst>
                <a:path w="330" h="144" extrusionOk="0">
                  <a:moveTo>
                    <a:pt x="328" y="71"/>
                  </a:moveTo>
                  <a:cubicBezTo>
                    <a:pt x="328" y="71"/>
                    <a:pt x="330" y="58"/>
                    <a:pt x="329" y="50"/>
                  </a:cubicBezTo>
                  <a:cubicBezTo>
                    <a:pt x="328" y="44"/>
                    <a:pt x="322" y="45"/>
                    <a:pt x="322" y="45"/>
                  </a:cubicBezTo>
                  <a:cubicBezTo>
                    <a:pt x="323" y="34"/>
                    <a:pt x="323" y="34"/>
                    <a:pt x="323" y="34"/>
                  </a:cubicBezTo>
                  <a:cubicBezTo>
                    <a:pt x="325" y="19"/>
                    <a:pt x="325" y="19"/>
                    <a:pt x="325" y="19"/>
                  </a:cubicBezTo>
                  <a:cubicBezTo>
                    <a:pt x="325" y="19"/>
                    <a:pt x="317" y="15"/>
                    <a:pt x="309" y="12"/>
                  </a:cubicBezTo>
                  <a:cubicBezTo>
                    <a:pt x="302" y="9"/>
                    <a:pt x="297" y="17"/>
                    <a:pt x="297" y="17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75" y="15"/>
                    <a:pt x="275" y="15"/>
                    <a:pt x="275" y="15"/>
                  </a:cubicBezTo>
                  <a:cubicBezTo>
                    <a:pt x="266" y="8"/>
                    <a:pt x="266" y="8"/>
                    <a:pt x="266" y="8"/>
                  </a:cubicBezTo>
                  <a:cubicBezTo>
                    <a:pt x="266" y="8"/>
                    <a:pt x="252" y="0"/>
                    <a:pt x="248" y="1"/>
                  </a:cubicBezTo>
                  <a:cubicBezTo>
                    <a:pt x="245" y="2"/>
                    <a:pt x="238" y="16"/>
                    <a:pt x="238" y="16"/>
                  </a:cubicBezTo>
                  <a:cubicBezTo>
                    <a:pt x="234" y="17"/>
                    <a:pt x="234" y="17"/>
                    <a:pt x="234" y="17"/>
                  </a:cubicBezTo>
                  <a:cubicBezTo>
                    <a:pt x="233" y="29"/>
                    <a:pt x="233" y="29"/>
                    <a:pt x="233" y="29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4" y="24"/>
                    <a:pt x="217" y="28"/>
                    <a:pt x="209" y="28"/>
                  </a:cubicBezTo>
                  <a:cubicBezTo>
                    <a:pt x="202" y="28"/>
                    <a:pt x="194" y="16"/>
                    <a:pt x="194" y="16"/>
                  </a:cubicBezTo>
                  <a:cubicBezTo>
                    <a:pt x="187" y="27"/>
                    <a:pt x="187" y="27"/>
                    <a:pt x="187" y="27"/>
                  </a:cubicBezTo>
                  <a:cubicBezTo>
                    <a:pt x="174" y="28"/>
                    <a:pt x="174" y="28"/>
                    <a:pt x="174" y="28"/>
                  </a:cubicBezTo>
                  <a:cubicBezTo>
                    <a:pt x="178" y="35"/>
                    <a:pt x="178" y="35"/>
                    <a:pt x="178" y="35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8" y="46"/>
                    <a:pt x="165" y="44"/>
                    <a:pt x="160" y="45"/>
                  </a:cubicBezTo>
                  <a:cubicBezTo>
                    <a:pt x="156" y="45"/>
                    <a:pt x="151" y="59"/>
                    <a:pt x="151" y="59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9" y="70"/>
                    <a:pt x="160" y="82"/>
                    <a:pt x="159" y="88"/>
                  </a:cubicBezTo>
                  <a:cubicBezTo>
                    <a:pt x="157" y="95"/>
                    <a:pt x="149" y="81"/>
                    <a:pt x="149" y="8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00" y="82"/>
                    <a:pt x="100" y="82"/>
                    <a:pt x="100" y="82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85" y="92"/>
                    <a:pt x="79" y="92"/>
                  </a:cubicBezTo>
                  <a:cubicBezTo>
                    <a:pt x="72" y="92"/>
                    <a:pt x="61" y="81"/>
                    <a:pt x="61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89"/>
                    <a:pt x="45" y="94"/>
                    <a:pt x="41" y="95"/>
                  </a:cubicBezTo>
                  <a:cubicBezTo>
                    <a:pt x="37" y="95"/>
                    <a:pt x="36" y="86"/>
                    <a:pt x="27" y="84"/>
                  </a:cubicBezTo>
                  <a:cubicBezTo>
                    <a:pt x="20" y="83"/>
                    <a:pt x="16" y="86"/>
                    <a:pt x="14" y="88"/>
                  </a:cubicBezTo>
                  <a:cubicBezTo>
                    <a:pt x="15" y="90"/>
                    <a:pt x="16" y="93"/>
                    <a:pt x="14" y="95"/>
                  </a:cubicBezTo>
                  <a:cubicBezTo>
                    <a:pt x="13" y="95"/>
                    <a:pt x="13" y="96"/>
                    <a:pt x="12" y="96"/>
                  </a:cubicBezTo>
                  <a:cubicBezTo>
                    <a:pt x="7" y="98"/>
                    <a:pt x="0" y="107"/>
                    <a:pt x="5" y="109"/>
                  </a:cubicBezTo>
                  <a:cubicBezTo>
                    <a:pt x="9" y="112"/>
                    <a:pt x="13" y="112"/>
                    <a:pt x="13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26" y="111"/>
                    <a:pt x="26" y="111"/>
                    <a:pt x="26" y="111"/>
                  </a:cubicBezTo>
                  <a:cubicBezTo>
                    <a:pt x="26" y="111"/>
                    <a:pt x="22" y="125"/>
                    <a:pt x="31" y="122"/>
                  </a:cubicBezTo>
                  <a:cubicBezTo>
                    <a:pt x="38" y="120"/>
                    <a:pt x="36" y="110"/>
                    <a:pt x="47" y="111"/>
                  </a:cubicBezTo>
                  <a:cubicBezTo>
                    <a:pt x="52" y="112"/>
                    <a:pt x="55" y="117"/>
                    <a:pt x="56" y="122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110" y="116"/>
                    <a:pt x="110" y="116"/>
                    <a:pt x="110" y="116"/>
                  </a:cubicBezTo>
                  <a:cubicBezTo>
                    <a:pt x="110" y="116"/>
                    <a:pt x="111" y="107"/>
                    <a:pt x="121" y="108"/>
                  </a:cubicBezTo>
                  <a:cubicBezTo>
                    <a:pt x="130" y="108"/>
                    <a:pt x="131" y="122"/>
                    <a:pt x="131" y="122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41" y="136"/>
                    <a:pt x="141" y="136"/>
                    <a:pt x="141" y="136"/>
                  </a:cubicBezTo>
                  <a:cubicBezTo>
                    <a:pt x="154" y="136"/>
                    <a:pt x="154" y="136"/>
                    <a:pt x="154" y="136"/>
                  </a:cubicBezTo>
                  <a:cubicBezTo>
                    <a:pt x="154" y="136"/>
                    <a:pt x="177" y="133"/>
                    <a:pt x="180" y="138"/>
                  </a:cubicBezTo>
                  <a:cubicBezTo>
                    <a:pt x="180" y="139"/>
                    <a:pt x="181" y="141"/>
                    <a:pt x="180" y="142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199" y="138"/>
                    <a:pt x="202" y="138"/>
                  </a:cubicBezTo>
                  <a:cubicBezTo>
                    <a:pt x="205" y="138"/>
                    <a:pt x="211" y="142"/>
                    <a:pt x="211" y="142"/>
                  </a:cubicBezTo>
                  <a:cubicBezTo>
                    <a:pt x="211" y="142"/>
                    <a:pt x="219" y="144"/>
                    <a:pt x="227" y="144"/>
                  </a:cubicBezTo>
                  <a:cubicBezTo>
                    <a:pt x="234" y="144"/>
                    <a:pt x="234" y="134"/>
                    <a:pt x="234" y="134"/>
                  </a:cubicBezTo>
                  <a:cubicBezTo>
                    <a:pt x="268" y="135"/>
                    <a:pt x="268" y="135"/>
                    <a:pt x="268" y="135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3" y="124"/>
                    <a:pt x="293" y="124"/>
                    <a:pt x="293" y="124"/>
                  </a:cubicBezTo>
                  <a:cubicBezTo>
                    <a:pt x="298" y="112"/>
                    <a:pt x="298" y="112"/>
                    <a:pt x="298" y="112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12" y="95"/>
                    <a:pt x="312" y="95"/>
                    <a:pt x="312" y="95"/>
                  </a:cubicBezTo>
                  <a:cubicBezTo>
                    <a:pt x="321" y="83"/>
                    <a:pt x="321" y="83"/>
                    <a:pt x="321" y="83"/>
                  </a:cubicBezTo>
                  <a:cubicBezTo>
                    <a:pt x="312" y="82"/>
                    <a:pt x="312" y="82"/>
                    <a:pt x="312" y="82"/>
                  </a:cubicBezTo>
                  <a:cubicBezTo>
                    <a:pt x="313" y="71"/>
                    <a:pt x="313" y="71"/>
                    <a:pt x="313" y="71"/>
                  </a:cubicBezTo>
                  <a:lnTo>
                    <a:pt x="328" y="71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gcad114a98e_2_105"/>
            <p:cNvSpPr/>
            <p:nvPr/>
          </p:nvSpPr>
          <p:spPr>
            <a:xfrm>
              <a:off x="3513191" y="4971344"/>
              <a:ext cx="49964" cy="32269"/>
            </a:xfrm>
            <a:custGeom>
              <a:avLst/>
              <a:gdLst/>
              <a:ahLst/>
              <a:cxnLst/>
              <a:rect l="l" t="t" r="r" b="b"/>
              <a:pathLst>
                <a:path w="20" h="13" extrusionOk="0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9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1"/>
                  </a:cubicBezTo>
                  <a:lnTo>
                    <a:pt x="5" y="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cad114a98e_2_105"/>
            <p:cNvSpPr/>
            <p:nvPr/>
          </p:nvSpPr>
          <p:spPr>
            <a:xfrm>
              <a:off x="5382684" y="4971344"/>
              <a:ext cx="245657" cy="405959"/>
            </a:xfrm>
            <a:custGeom>
              <a:avLst/>
              <a:gdLst/>
              <a:ahLst/>
              <a:cxnLst/>
              <a:rect l="l" t="t" r="r" b="b"/>
              <a:pathLst>
                <a:path w="100" h="165" extrusionOk="0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cad114a98e_2_105"/>
            <p:cNvSpPr/>
            <p:nvPr/>
          </p:nvSpPr>
          <p:spPr>
            <a:xfrm>
              <a:off x="6842868" y="5933363"/>
              <a:ext cx="236261" cy="136800"/>
            </a:xfrm>
            <a:custGeom>
              <a:avLst/>
              <a:gdLst/>
              <a:ahLst/>
              <a:cxnLst/>
              <a:rect l="l" t="t" r="r" b="b"/>
              <a:pathLst>
                <a:path w="150" h="84" extrusionOk="0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8FAAD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9" name="Google Shape;369;gcad114a98e_2_105"/>
          <p:cNvSpPr/>
          <p:nvPr/>
        </p:nvSpPr>
        <p:spPr>
          <a:xfrm>
            <a:off x="202415" y="2057576"/>
            <a:ext cx="474958" cy="239028"/>
          </a:xfrm>
          <a:prstGeom prst="rect">
            <a:avLst/>
          </a:prstGeom>
          <a:solidFill>
            <a:srgbClr val="0069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cad114a98e_2_105"/>
          <p:cNvSpPr/>
          <p:nvPr/>
        </p:nvSpPr>
        <p:spPr>
          <a:xfrm>
            <a:off x="170997" y="3998040"/>
            <a:ext cx="474900" cy="2391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cad114a98e_2_105"/>
          <p:cNvSpPr/>
          <p:nvPr/>
        </p:nvSpPr>
        <p:spPr>
          <a:xfrm>
            <a:off x="190706" y="5596665"/>
            <a:ext cx="474958" cy="239028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2162</Words>
  <Application>Microsoft Office PowerPoint</Application>
  <PresentationFormat>Aangepast</PresentationFormat>
  <Paragraphs>414</Paragraphs>
  <Slides>28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28</vt:i4>
      </vt:variant>
    </vt:vector>
  </HeadingPairs>
  <TitlesOfParts>
    <vt:vector size="41" baseType="lpstr">
      <vt:lpstr>Source Sans Pro Black</vt:lpstr>
      <vt:lpstr>Calibri</vt:lpstr>
      <vt:lpstr>Courgette</vt:lpstr>
      <vt:lpstr>Source Serif Pro Light</vt:lpstr>
      <vt:lpstr>Courier New</vt:lpstr>
      <vt:lpstr>Arial</vt:lpstr>
      <vt:lpstr>Source Sans Pro SemiBold</vt:lpstr>
      <vt:lpstr>Source Serif Pro</vt:lpstr>
      <vt:lpstr>Source Sans Pro</vt:lpstr>
      <vt:lpstr>Noto Sans Symbols</vt:lpstr>
      <vt:lpstr>Source Sans Pro Light</vt:lpstr>
      <vt:lpstr>Thème Office</vt:lpstr>
      <vt:lpstr>1_Thème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Francisco Gonçalves</dc:creator>
  <cp:lastModifiedBy>Randy Gasper</cp:lastModifiedBy>
  <cp:revision>16</cp:revision>
  <dcterms:modified xsi:type="dcterms:W3CDTF">2021-04-30T10:32:58Z</dcterms:modified>
</cp:coreProperties>
</file>