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sldIdLst>
    <p:sldId id="263" r:id="rId5"/>
    <p:sldId id="265" r:id="rId6"/>
    <p:sldId id="266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54"/>
    <a:srgbClr val="FE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9E3FDE-EE4F-16A0-62B3-E6975F2911FB}" v="1" dt="2026-06-17T11:08:28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31"/>
    <p:restoredTop sz="96327"/>
  </p:normalViewPr>
  <p:slideViewPr>
    <p:cSldViewPr snapToGrid="0" snapToObjects="1">
      <p:cViewPr>
        <p:scale>
          <a:sx n="125" d="100"/>
          <a:sy n="125" d="100"/>
        </p:scale>
        <p:origin x="43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137" d="100"/>
          <a:sy n="137" d="100"/>
        </p:scale>
        <p:origin x="390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3B97A9-C1F5-514F-9209-505DD1D9A6E9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45973-6B1A-7A41-A3E8-C87C95B81A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0839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45973-6B1A-7A41-A3E8-C87C95B81AAA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6918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E8EEB-99C7-5E42-986B-1C9FE029E1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19867"/>
            <a:ext cx="10515600" cy="1608666"/>
          </a:xfrm>
        </p:spPr>
        <p:txBody>
          <a:bodyPr anchor="t">
            <a:normAutofit/>
          </a:bodyPr>
          <a:lstStyle>
            <a:lvl1pPr algn="l">
              <a:lnSpc>
                <a:spcPct val="73000"/>
              </a:lnSpc>
              <a:defRPr sz="6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D82EADD-8E70-E540-BBE3-A62963DD92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928533"/>
            <a:ext cx="10515600" cy="1329266"/>
          </a:xfrm>
        </p:spPr>
        <p:txBody>
          <a:bodyPr/>
          <a:lstStyle>
            <a:lvl1pPr marL="0" indent="0" algn="l">
              <a:lnSpc>
                <a:spcPct val="6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DE579B-9D75-C641-9076-89B561D008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B9C3510-8C68-384D-B1D1-178FD2D1C45C}" type="datetimeFigureOut">
              <a:rPr lang="nl-NL" smtClean="0"/>
              <a:t>17-6-2026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3871AD-053E-1D4D-9629-C41DA731D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A35ACB-28E5-E94E-BA54-A57C41CE6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AAAE832-A4DB-784D-8322-547A6E5C2C4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5667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di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E97DE5-4476-5A45-94E0-B21300FE2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559"/>
            <a:ext cx="9872133" cy="904241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706D56-1D55-5945-B44D-B48D1B1E1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284133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DB9AD60-5BEF-9E42-BA33-275DCB330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3510-8C68-384D-B1D1-178FD2D1C45C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C5C076-4AEC-1640-A43D-E76960186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D5511A-F08A-FE4C-A466-D978CCAC1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E832-A4DB-784D-8322-547A6E5C2C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480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di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2F1D3-0D68-BC4C-BD6F-83D38898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559"/>
            <a:ext cx="9872133" cy="904241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8C82F5C-CC69-6A42-8FF6-AD9C6CAF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3510-8C68-384D-B1D1-178FD2D1C45C}" type="datetimeFigureOut">
              <a:rPr lang="nl-NL" smtClean="0"/>
              <a:t>17-6-2026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F99178B-E57F-5C48-A182-32A5760AE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BAF6099-DBE7-EA46-857E-05631EB3D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E832-A4DB-784D-8322-547A6E5C2C46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ADD33040-9A10-DA4B-9455-FC955C8A3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5122333" cy="44402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07A0C45F-EF00-4741-84D3-79A9CFF9D12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31466" y="1370013"/>
            <a:ext cx="5122333" cy="44402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79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dia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78961-0AD2-9D43-8E55-3BD50836C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90FFF27-46E9-794D-B5A6-2D9BD98D4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3510-8C68-384D-B1D1-178FD2D1C45C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CF2622C-46EF-564E-99D4-6A85B64F3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5FE2331-ABC7-C14F-8FE1-6B6AB20D7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E832-A4DB-784D-8322-547A6E5C2C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1724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370F09-379C-BF4B-868A-DDBA834F6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5401"/>
            <a:ext cx="10515600" cy="931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398DDBA-FC2C-DF4C-9D3E-F08CC968D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C3510-8C68-384D-B1D1-178FD2D1C45C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0327A6C-1CB3-614C-BBA5-F52073A2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E8D0602-98F9-3E49-A9CC-0A5E34DDA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AE832-A4DB-784D-8322-547A6E5C2C46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A10D537-CD91-6A4E-AEA4-70C12D4B3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4529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99072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4986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018085C-24CE-0F44-9FD4-2C4FB89C0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559"/>
            <a:ext cx="9872133" cy="904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271AC2-7B45-FD41-85E4-2D7FC752E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2841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274B7C-B61E-5048-9DDA-E36228D1FE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C3510-8C68-384D-B1D1-178FD2D1C45C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A61A32-6E7C-6349-84AD-593EA7229E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AF2A533-34AB-FA4E-9C94-0AB833ACB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AE832-A4DB-784D-8322-547A6E5C2C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7236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Bebas Neue" panose="020B0606020202050201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Arial" panose="020B0604020202020204" pitchFamily="34" charset="0"/>
        <a:buNone/>
        <a:defRPr sz="2300" kern="1200" baseline="0">
          <a:solidFill>
            <a:srgbClr val="004154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300" kern="1200" baseline="0">
          <a:solidFill>
            <a:srgbClr val="004154"/>
          </a:solidFill>
          <a:latin typeface="+mn-lt"/>
          <a:ea typeface="+mn-ea"/>
          <a:cs typeface="+mn-cs"/>
        </a:defRPr>
      </a:lvl2pPr>
      <a:lvl3pPr marL="540000" indent="-228600" algn="l" defTabSz="914400" rtl="0" eaLnBrk="1" latinLnBrk="0" hangingPunct="1">
        <a:lnSpc>
          <a:spcPct val="8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154"/>
          </a:solidFill>
          <a:latin typeface="+mn-lt"/>
          <a:ea typeface="+mn-ea"/>
          <a:cs typeface="+mn-cs"/>
        </a:defRPr>
      </a:lvl3pPr>
      <a:lvl4pPr marL="1080000" indent="-228600" algn="l" defTabSz="914400" rtl="0" eaLnBrk="1" latinLnBrk="0" hangingPunct="1">
        <a:lnSpc>
          <a:spcPct val="8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154"/>
          </a:solidFill>
          <a:latin typeface="+mn-lt"/>
          <a:ea typeface="+mn-ea"/>
          <a:cs typeface="+mn-cs"/>
        </a:defRPr>
      </a:lvl4pPr>
      <a:lvl5pPr marL="1620000" indent="-228600" algn="l" defTabSz="914400" rtl="0" eaLnBrk="1" latinLnBrk="0" hangingPunct="1">
        <a:lnSpc>
          <a:spcPct val="8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15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BDDEFA-5EEC-074E-B4A0-AE4309E57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579990"/>
            <a:ext cx="10515600" cy="1849010"/>
          </a:xfrm>
        </p:spPr>
        <p:txBody>
          <a:bodyPr>
            <a:normAutofit fontScale="90000"/>
          </a:bodyPr>
          <a:lstStyle/>
          <a:p>
            <a:br>
              <a:rPr lang="en-US" sz="4900" dirty="0"/>
            </a:br>
            <a:r>
              <a:rPr lang="en-US" sz="4900" dirty="0"/>
              <a:t>Results short survey on heat protocols in Dutch municipalities</a:t>
            </a:r>
            <a:br>
              <a:rPr lang="nl-NL" dirty="0"/>
            </a:b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E4F6755-1640-2F47-BA3B-BD71AECF13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dirty="0"/>
              <a:t>Webinar Extreme Heat in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Workplace</a:t>
            </a:r>
            <a:endParaRPr lang="nl-NL" b="1" dirty="0"/>
          </a:p>
          <a:p>
            <a:r>
              <a:rPr lang="nl-NL" dirty="0"/>
              <a:t>Klimaatverbond Nederland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76CC797-54B6-A244-9DA6-408F6DA48060}"/>
              </a:ext>
            </a:extLst>
          </p:cNvPr>
          <p:cNvSpPr/>
          <p:nvPr/>
        </p:nvSpPr>
        <p:spPr>
          <a:xfrm>
            <a:off x="919113" y="0"/>
            <a:ext cx="3285242" cy="933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2800" dirty="0">
                <a:latin typeface="Bebas Neue"/>
              </a:rPr>
              <a:t>10 </a:t>
            </a:r>
            <a:r>
              <a:rPr lang="nl-NL" sz="2800" dirty="0" err="1">
                <a:latin typeface="Bebas Neue"/>
              </a:rPr>
              <a:t>June</a:t>
            </a:r>
            <a:r>
              <a:rPr lang="nl-NL" sz="2800" dirty="0">
                <a:latin typeface="Bebas Neue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8947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CD342-DF18-94D0-7BBD-29CA9D597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296C2-6FF4-05E3-9848-8A43E4FF7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Survey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Does your organization have a heat protocol?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During a heatwave, is compliance with the heat protocol monitored?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Is the heat protocol sufficiently known internally? Is It clear who serves as the designated point of contact?</a:t>
            </a:r>
          </a:p>
        </p:txBody>
      </p:sp>
    </p:spTree>
    <p:extLst>
      <p:ext uri="{BB962C8B-B14F-4D97-AF65-F5344CB8AC3E}">
        <p14:creationId xmlns:p14="http://schemas.microsoft.com/office/powerpoint/2010/main" val="224867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0DBFEA-E363-A066-6AE3-69AEC4835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Results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4F47A3-D2CC-D675-779E-4988EF8FE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78536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The survey was sent to 146 organizations; we received responses from 17. Four municipalities </a:t>
            </a:r>
            <a:r>
              <a:rPr lang="nl-NL" b="1" dirty="0" err="1"/>
              <a:t>provided</a:t>
            </a:r>
            <a:r>
              <a:rPr lang="nl-NL" b="1" dirty="0"/>
              <a:t> </a:t>
            </a:r>
            <a:r>
              <a:rPr lang="nl-NL" b="1" dirty="0" err="1"/>
              <a:t>their</a:t>
            </a:r>
            <a:r>
              <a:rPr lang="nl-NL" b="1" dirty="0"/>
              <a:t> heat </a:t>
            </a:r>
            <a:r>
              <a:rPr lang="nl-NL" b="1" dirty="0" err="1"/>
              <a:t>protocols</a:t>
            </a:r>
            <a:r>
              <a:rPr lang="nl-NL" b="1" dirty="0"/>
              <a:t>.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Less</a:t>
            </a:r>
            <a:r>
              <a:rPr lang="nl-NL" dirty="0"/>
              <a:t> </a:t>
            </a:r>
            <a:r>
              <a:rPr lang="nl-NL" dirty="0" err="1"/>
              <a:t>than</a:t>
            </a:r>
            <a:r>
              <a:rPr lang="nl-NL" dirty="0"/>
              <a:t> half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organizations</a:t>
            </a:r>
            <a:r>
              <a:rPr lang="nl-NL" dirty="0"/>
              <a:t> (7) </a:t>
            </a:r>
            <a:r>
              <a:rPr lang="nl-NL" dirty="0" err="1"/>
              <a:t>indicated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they</a:t>
            </a:r>
            <a:r>
              <a:rPr lang="nl-NL" dirty="0"/>
              <a:t> have a heat protocol. Most </a:t>
            </a:r>
            <a:r>
              <a:rPr lang="nl-NL" dirty="0" err="1"/>
              <a:t>respondents</a:t>
            </a:r>
            <a:r>
              <a:rPr lang="nl-NL" dirty="0"/>
              <a:t> </a:t>
            </a:r>
            <a:r>
              <a:rPr lang="nl-NL" dirty="0" err="1"/>
              <a:t>stated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they</a:t>
            </a:r>
            <a:r>
              <a:rPr lang="nl-NL" dirty="0"/>
              <a:t> are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sure</a:t>
            </a:r>
            <a:r>
              <a:rPr lang="nl-NL" dirty="0"/>
              <a:t> </a:t>
            </a:r>
            <a:r>
              <a:rPr lang="nl-NL" dirty="0" err="1"/>
              <a:t>whether</a:t>
            </a:r>
            <a:r>
              <a:rPr lang="nl-NL" dirty="0"/>
              <a:t>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organization</a:t>
            </a:r>
            <a:r>
              <a:rPr lang="nl-NL" dirty="0"/>
              <a:t> has </a:t>
            </a:r>
            <a:r>
              <a:rPr lang="nl-NL" dirty="0" err="1"/>
              <a:t>one</a:t>
            </a:r>
            <a:r>
              <a:rPr lang="nl-NL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Barriers </a:t>
            </a:r>
            <a:r>
              <a:rPr lang="nl-NL" dirty="0" err="1"/>
              <a:t>mentioned</a:t>
            </a:r>
            <a:r>
              <a:rPr lang="nl-NL" dirty="0"/>
              <a:t> in </a:t>
            </a:r>
            <a:r>
              <a:rPr lang="nl-NL" dirty="0" err="1"/>
              <a:t>developing</a:t>
            </a:r>
            <a:r>
              <a:rPr lang="nl-NL" dirty="0"/>
              <a:t> a heat protocol </a:t>
            </a:r>
            <a:r>
              <a:rPr lang="nl-NL" dirty="0" err="1"/>
              <a:t>include</a:t>
            </a:r>
            <a:r>
              <a:rPr lang="nl-NL" dirty="0"/>
              <a:t> a </a:t>
            </a:r>
            <a:r>
              <a:rPr lang="nl-NL" dirty="0" err="1"/>
              <a:t>lack</a:t>
            </a:r>
            <a:r>
              <a:rPr lang="nl-NL" dirty="0"/>
              <a:t> of </a:t>
            </a:r>
            <a:r>
              <a:rPr lang="nl-NL" dirty="0" err="1"/>
              <a:t>capacity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uncertainty</a:t>
            </a:r>
            <a:r>
              <a:rPr lang="nl-NL" dirty="0"/>
              <a:t> </a:t>
            </a:r>
            <a:r>
              <a:rPr lang="nl-NL" dirty="0" err="1"/>
              <a:t>about</a:t>
            </a:r>
            <a:r>
              <a:rPr lang="nl-NL" dirty="0"/>
              <a:t> </a:t>
            </a:r>
            <a:r>
              <a:rPr lang="nl-NL" dirty="0" err="1"/>
              <a:t>responsibilities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relevant </a:t>
            </a:r>
            <a:r>
              <a:rPr lang="nl-NL" dirty="0" err="1"/>
              <a:t>legislation</a:t>
            </a:r>
            <a:r>
              <a:rPr lang="nl-NL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four</a:t>
            </a:r>
            <a:r>
              <a:rPr lang="nl-NL" dirty="0"/>
              <a:t> </a:t>
            </a:r>
            <a:r>
              <a:rPr lang="nl-NL" dirty="0" err="1"/>
              <a:t>received</a:t>
            </a:r>
            <a:r>
              <a:rPr lang="nl-NL" dirty="0"/>
              <a:t> heat </a:t>
            </a:r>
            <a:r>
              <a:rPr lang="nl-NL" dirty="0" err="1"/>
              <a:t>protocols</a:t>
            </a:r>
            <a:r>
              <a:rPr lang="nl-NL" dirty="0"/>
              <a:t> </a:t>
            </a:r>
            <a:r>
              <a:rPr lang="nl-NL" dirty="0" err="1"/>
              <a:t>received</a:t>
            </a:r>
            <a:r>
              <a:rPr lang="nl-NL" dirty="0"/>
              <a:t>, we </a:t>
            </a:r>
            <a:r>
              <a:rPr lang="nl-NL" dirty="0" err="1"/>
              <a:t>observed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there</a:t>
            </a:r>
            <a:r>
              <a:rPr lang="nl-NL" dirty="0"/>
              <a:t> is no </a:t>
            </a:r>
            <a:r>
              <a:rPr lang="nl-NL" dirty="0" err="1"/>
              <a:t>standardization</a:t>
            </a:r>
            <a:r>
              <a:rPr lang="nl-NL" dirty="0"/>
              <a:t> </a:t>
            </a:r>
            <a:r>
              <a:rPr lang="nl-NL" dirty="0" err="1"/>
              <a:t>yet</a:t>
            </a:r>
            <a:r>
              <a:rPr lang="nl-NL" dirty="0"/>
              <a:t>; </a:t>
            </a:r>
            <a:r>
              <a:rPr lang="nl-NL" dirty="0" err="1"/>
              <a:t>each</a:t>
            </a:r>
            <a:r>
              <a:rPr lang="nl-NL" dirty="0"/>
              <a:t> </a:t>
            </a:r>
            <a:r>
              <a:rPr lang="nl-NL" dirty="0" err="1"/>
              <a:t>organization</a:t>
            </a:r>
            <a:r>
              <a:rPr lang="nl-NL" dirty="0"/>
              <a:t> has </a:t>
            </a:r>
            <a:r>
              <a:rPr lang="nl-NL" dirty="0" err="1"/>
              <a:t>developed</a:t>
            </a:r>
            <a:r>
              <a:rPr lang="nl-NL" dirty="0"/>
              <a:t> </a:t>
            </a:r>
            <a:r>
              <a:rPr lang="nl-NL" dirty="0" err="1"/>
              <a:t>its</a:t>
            </a:r>
            <a:r>
              <a:rPr lang="nl-NL" dirty="0"/>
              <a:t> </a:t>
            </a:r>
            <a:r>
              <a:rPr lang="nl-NL" dirty="0" err="1"/>
              <a:t>own</a:t>
            </a:r>
            <a:r>
              <a:rPr lang="nl-NL" dirty="0"/>
              <a:t> </a:t>
            </a:r>
            <a:r>
              <a:rPr lang="nl-NL" dirty="0" err="1"/>
              <a:t>approch</a:t>
            </a:r>
            <a:r>
              <a:rPr lang="nl-NL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It was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always</a:t>
            </a:r>
            <a:r>
              <a:rPr lang="nl-NL" dirty="0"/>
              <a:t> </a:t>
            </a:r>
            <a:r>
              <a:rPr lang="nl-NL" dirty="0" err="1"/>
              <a:t>clear</a:t>
            </a:r>
            <a:r>
              <a:rPr lang="nl-NL" dirty="0"/>
              <a:t> </a:t>
            </a:r>
            <a:r>
              <a:rPr lang="nl-NL" dirty="0" err="1"/>
              <a:t>which</a:t>
            </a:r>
            <a:r>
              <a:rPr lang="nl-NL" dirty="0"/>
              <a:t> </a:t>
            </a:r>
            <a:r>
              <a:rPr lang="nl-NL" dirty="0" err="1"/>
              <a:t>protective</a:t>
            </a:r>
            <a:r>
              <a:rPr lang="nl-NL" dirty="0"/>
              <a:t> </a:t>
            </a:r>
            <a:r>
              <a:rPr lang="nl-NL" dirty="0" err="1"/>
              <a:t>clothing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equipment are </a:t>
            </a:r>
            <a:r>
              <a:rPr lang="nl-NL" dirty="0" err="1"/>
              <a:t>provided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employer</a:t>
            </a:r>
            <a:r>
              <a:rPr lang="nl-NL" dirty="0"/>
              <a:t>, of </a:t>
            </a:r>
            <a:r>
              <a:rPr lang="nl-NL" dirty="0" err="1"/>
              <a:t>where</a:t>
            </a:r>
            <a:r>
              <a:rPr lang="nl-NL" dirty="0"/>
              <a:t> these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collected</a:t>
            </a:r>
            <a:r>
              <a:rPr lang="nl-NL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In </a:t>
            </a:r>
            <a:r>
              <a:rPr lang="nl-NL" dirty="0" err="1"/>
              <a:t>addition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protective</a:t>
            </a:r>
            <a:r>
              <a:rPr lang="nl-NL" dirty="0"/>
              <a:t> </a:t>
            </a:r>
            <a:r>
              <a:rPr lang="nl-NL" dirty="0" err="1"/>
              <a:t>clothing</a:t>
            </a:r>
            <a:r>
              <a:rPr lang="nl-NL" dirty="0"/>
              <a:t>, </a:t>
            </a:r>
            <a:r>
              <a:rPr lang="nl-NL" dirty="0" err="1"/>
              <a:t>only</a:t>
            </a:r>
            <a:r>
              <a:rPr lang="nl-NL" dirty="0"/>
              <a:t> </a:t>
            </a:r>
            <a:r>
              <a:rPr lang="nl-NL" dirty="0" err="1"/>
              <a:t>one</a:t>
            </a:r>
            <a:r>
              <a:rPr lang="nl-NL" dirty="0"/>
              <a:t> heat protocol </a:t>
            </a:r>
            <a:r>
              <a:rPr lang="nl-NL" dirty="0" err="1"/>
              <a:t>included</a:t>
            </a:r>
            <a:r>
              <a:rPr lang="nl-NL" dirty="0"/>
              <a:t> </a:t>
            </a:r>
            <a:r>
              <a:rPr lang="nl-NL" dirty="0" err="1"/>
              <a:t>guidelines</a:t>
            </a:r>
            <a:r>
              <a:rPr lang="nl-NL" dirty="0"/>
              <a:t> on </a:t>
            </a:r>
            <a:r>
              <a:rPr lang="nl-NL" dirty="0" err="1"/>
              <a:t>how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recognize</a:t>
            </a:r>
            <a:r>
              <a:rPr lang="nl-NL" dirty="0"/>
              <a:t> heat stress in co-</a:t>
            </a:r>
            <a:r>
              <a:rPr lang="nl-NL" dirty="0" err="1"/>
              <a:t>workers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 </a:t>
            </a:r>
            <a:r>
              <a:rPr lang="nl-NL" dirty="0" err="1"/>
              <a:t>how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respond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it.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It was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always</a:t>
            </a:r>
            <a:r>
              <a:rPr lang="nl-NL" dirty="0"/>
              <a:t> </a:t>
            </a:r>
            <a:r>
              <a:rPr lang="nl-NL" dirty="0" err="1"/>
              <a:t>clear</a:t>
            </a:r>
            <a:r>
              <a:rPr lang="nl-NL" dirty="0"/>
              <a:t> </a:t>
            </a:r>
            <a:r>
              <a:rPr lang="nl-NL" dirty="0" err="1"/>
              <a:t>whether</a:t>
            </a:r>
            <a:r>
              <a:rPr lang="nl-NL" dirty="0"/>
              <a:t> </a:t>
            </a:r>
            <a:r>
              <a:rPr lang="nl-NL" dirty="0" err="1"/>
              <a:t>designated</a:t>
            </a:r>
            <a:r>
              <a:rPr lang="nl-NL" dirty="0"/>
              <a:t> </a:t>
            </a:r>
            <a:r>
              <a:rPr lang="nl-NL" dirty="0" err="1"/>
              <a:t>cooling</a:t>
            </a:r>
            <a:r>
              <a:rPr lang="nl-NL" dirty="0"/>
              <a:t> </a:t>
            </a:r>
            <a:r>
              <a:rPr lang="nl-NL" dirty="0" err="1"/>
              <a:t>locations</a:t>
            </a:r>
            <a:r>
              <a:rPr lang="nl-NL" dirty="0"/>
              <a:t> are made </a:t>
            </a:r>
            <a:r>
              <a:rPr lang="nl-NL" dirty="0" err="1"/>
              <a:t>available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employees </a:t>
            </a:r>
            <a:r>
              <a:rPr lang="nl-NL" dirty="0" err="1"/>
              <a:t>who</a:t>
            </a:r>
            <a:r>
              <a:rPr lang="nl-NL" dirty="0"/>
              <a:t> </a:t>
            </a:r>
            <a:r>
              <a:rPr lang="nl-NL" dirty="0" err="1"/>
              <a:t>work</a:t>
            </a:r>
            <a:r>
              <a:rPr lang="nl-NL" dirty="0"/>
              <a:t> </a:t>
            </a:r>
            <a:r>
              <a:rPr lang="nl-NL" dirty="0" err="1"/>
              <a:t>throughout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city</a:t>
            </a:r>
            <a:r>
              <a:rPr lang="nl-NL" dirty="0"/>
              <a:t>,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where</a:t>
            </a:r>
            <a:r>
              <a:rPr lang="nl-NL" dirty="0"/>
              <a:t> these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found.</a:t>
            </a:r>
          </a:p>
        </p:txBody>
      </p:sp>
    </p:spTree>
    <p:extLst>
      <p:ext uri="{BB962C8B-B14F-4D97-AF65-F5344CB8AC3E}">
        <p14:creationId xmlns:p14="http://schemas.microsoft.com/office/powerpoint/2010/main" val="279246677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7" id="{E575F2C7-916B-E447-8E5E-42ECF448D199}" vid="{19056AF1-142B-9E4E-A55E-BB2055F48152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66CB66E1E5D943817B6C5A1CB0C494" ma:contentTypeVersion="19" ma:contentTypeDescription="Een nieuw document maken." ma:contentTypeScope="" ma:versionID="d9d56b969e891f7dd37e091ea7b76be2">
  <xsd:schema xmlns:xsd="http://www.w3.org/2001/XMLSchema" xmlns:xs="http://www.w3.org/2001/XMLSchema" xmlns:p="http://schemas.microsoft.com/office/2006/metadata/properties" xmlns:ns2="af05d90d-585a-4560-9fef-279c66f90d11" xmlns:ns3="404214f2-c117-4d12-86d8-d35f3dec5164" targetNamespace="http://schemas.microsoft.com/office/2006/metadata/properties" ma:root="true" ma:fieldsID="96f7a6050d47567c15a2fa63ebe87d75" ns2:_="" ns3:_="">
    <xsd:import namespace="af05d90d-585a-4560-9fef-279c66f90d11"/>
    <xsd:import namespace="404214f2-c117-4d12-86d8-d35f3dec51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05d90d-585a-4560-9fef-279c66f90d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5e768d28-e93b-4101-bc93-64348756a3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4214f2-c117-4d12-86d8-d35f3dec5164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2f86493-169a-4af8-8d5c-bd9e321441d3}" ma:internalName="TaxCatchAll" ma:showField="CatchAllData" ma:web="404214f2-c117-4d12-86d8-d35f3dec51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04214f2-c117-4d12-86d8-d35f3dec5164" xsi:nil="true"/>
    <lcf76f155ced4ddcb4097134ff3c332f xmlns="af05d90d-585a-4560-9fef-279c66f90d1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DF4466-E90B-4C16-8610-B0DF27080D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05d90d-585a-4560-9fef-279c66f90d11"/>
    <ds:schemaRef ds:uri="404214f2-c117-4d12-86d8-d35f3dec51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9ACCB5-BC87-485E-BF39-94111B8EE686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f7d836a1-f2c8-45ba-a25b-afbdf25169cc"/>
    <ds:schemaRef ds:uri="http://schemas.microsoft.com/office/infopath/2007/PartnerControls"/>
    <ds:schemaRef ds:uri="http://purl.org/dc/elements/1.1/"/>
    <ds:schemaRef ds:uri="http://www.w3.org/XML/1998/namespace"/>
    <ds:schemaRef ds:uri="http://schemas.openxmlformats.org/package/2006/metadata/core-properties"/>
    <ds:schemaRef ds:uri="702b5b85-4082-44b4-9794-bf2f910a3810"/>
    <ds:schemaRef ds:uri="http://purl.org/dc/dcmitype/"/>
    <ds:schemaRef ds:uri="404214f2-c117-4d12-86d8-d35f3dec5164"/>
    <ds:schemaRef ds:uri="af05d90d-585a-4560-9fef-279c66f90d11"/>
  </ds:schemaRefs>
</ds:datastoreItem>
</file>

<file path=customXml/itemProps3.xml><?xml version="1.0" encoding="utf-8"?>
<ds:datastoreItem xmlns:ds="http://schemas.openxmlformats.org/officeDocument/2006/customXml" ds:itemID="{B81DB167-8219-42B7-9EBE-9501275E80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Kantoorthema</Template>
  <TotalTime>2592</TotalTime>
  <Words>242</Words>
  <Application>Microsoft Office PowerPoint</Application>
  <PresentationFormat>Breedbeeld</PresentationFormat>
  <Paragraphs>18</Paragraphs>
  <Slides>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Bebas Neue</vt:lpstr>
      <vt:lpstr>Calibri</vt:lpstr>
      <vt:lpstr>Kantoorthema</vt:lpstr>
      <vt:lpstr> Results short survey on heat protocols in Dutch municipalities </vt:lpstr>
      <vt:lpstr>Short survey</vt:lpstr>
      <vt:lpstr>Results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Hier komt de titel van DIT document te staan</dc:title>
  <dc:creator>Mischa Pranger</dc:creator>
  <cp:lastModifiedBy>Heleen Jalink</cp:lastModifiedBy>
  <cp:revision>38</cp:revision>
  <dcterms:created xsi:type="dcterms:W3CDTF">2022-12-22T13:46:09Z</dcterms:created>
  <dcterms:modified xsi:type="dcterms:W3CDTF">2026-06-17T11:41:48Z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0x010100D166CB66E1E5D943817B6C5A1CB0C494</vt:lpwstr>
  </property>
  <property fmtid="{D5CDD505-2E9C-101B-9397-08002B2CF9AE}" pid="3" name="MediaServiceImageTags">
    <vt:lpwstr/>
  </property>
</Properties>
</file>